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57" r:id="rId4"/>
    <p:sldId id="258" r:id="rId5"/>
    <p:sldId id="261" r:id="rId6"/>
    <p:sldId id="281" r:id="rId7"/>
    <p:sldId id="262" r:id="rId8"/>
    <p:sldId id="263" r:id="rId9"/>
    <p:sldId id="267" r:id="rId10"/>
    <p:sldId id="264" r:id="rId11"/>
    <p:sldId id="265" r:id="rId12"/>
    <p:sldId id="266" r:id="rId13"/>
    <p:sldId id="268" r:id="rId14"/>
    <p:sldId id="270" r:id="rId15"/>
    <p:sldId id="269" r:id="rId16"/>
    <p:sldId id="271" r:id="rId17"/>
    <p:sldId id="272" r:id="rId18"/>
    <p:sldId id="273" r:id="rId19"/>
    <p:sldId id="275" r:id="rId20"/>
    <p:sldId id="277" r:id="rId21"/>
    <p:sldId id="278" r:id="rId22"/>
    <p:sldId id="279" r:id="rId23"/>
    <p:sldId id="306" r:id="rId24"/>
    <p:sldId id="307" r:id="rId25"/>
    <p:sldId id="280" r:id="rId26"/>
    <p:sldId id="282" r:id="rId27"/>
    <p:sldId id="283" r:id="rId28"/>
    <p:sldId id="289" r:id="rId29"/>
    <p:sldId id="298" r:id="rId30"/>
    <p:sldId id="299" r:id="rId31"/>
    <p:sldId id="300" r:id="rId32"/>
    <p:sldId id="301" r:id="rId33"/>
    <p:sldId id="302" r:id="rId34"/>
    <p:sldId id="303" r:id="rId35"/>
    <p:sldId id="304" r:id="rId36"/>
    <p:sldId id="293" r:id="rId37"/>
    <p:sldId id="294" r:id="rId38"/>
    <p:sldId id="295" r:id="rId39"/>
    <p:sldId id="296" r:id="rId40"/>
    <p:sldId id="309" r:id="rId41"/>
    <p:sldId id="305" r:id="rId42"/>
    <p:sldId id="308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Estilo Médio 4 - Ênfas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68" d="100"/>
          <a:sy n="68" d="100"/>
        </p:scale>
        <p:origin x="616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7BCF084-6D42-439B-9EEF-DC93F7C34181}" type="doc">
      <dgm:prSet loTypeId="urn:microsoft.com/office/officeart/2008/layout/NameandTitleOrganizationalChart" loCatId="hierarchy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E46898AB-8E48-4CD1-880D-0656FA7D9691}">
      <dgm:prSet phldrT="[Texto]" custT="1"/>
      <dgm:spPr/>
      <dgm:t>
        <a:bodyPr/>
        <a:lstStyle/>
        <a:p>
          <a:r>
            <a:rPr lang="pt-BR" sz="2200" dirty="0" err="1"/>
            <a:t>Evolutionary</a:t>
          </a:r>
          <a:r>
            <a:rPr lang="pt-BR" sz="2200" dirty="0"/>
            <a:t> </a:t>
          </a:r>
          <a:r>
            <a:rPr lang="pt-BR" sz="2200" dirty="0" err="1"/>
            <a:t>Computation</a:t>
          </a:r>
          <a:endParaRPr lang="pt-BR" sz="2200" dirty="0"/>
        </a:p>
      </dgm:t>
    </dgm:pt>
    <dgm:pt modelId="{35D504E4-A642-4F54-905F-C6B67C76F477}" type="parTrans" cxnId="{697A3A48-4272-4DC7-9C66-46ABB15B2070}">
      <dgm:prSet/>
      <dgm:spPr/>
      <dgm:t>
        <a:bodyPr/>
        <a:lstStyle/>
        <a:p>
          <a:endParaRPr lang="pt-BR"/>
        </a:p>
      </dgm:t>
    </dgm:pt>
    <dgm:pt modelId="{86184068-129B-43EE-8CCA-FAE7095B115F}" type="sibTrans" cxnId="{697A3A48-4272-4DC7-9C66-46ABB15B2070}">
      <dgm:prSet/>
      <dgm:spPr/>
      <dgm:t>
        <a:bodyPr/>
        <a:lstStyle/>
        <a:p>
          <a:r>
            <a:rPr lang="pt-BR" dirty="0"/>
            <a:t>late 1950s</a:t>
          </a:r>
        </a:p>
      </dgm:t>
    </dgm:pt>
    <dgm:pt modelId="{04E320CD-7AA3-4C81-ABCD-E8A22BBE8E8D}">
      <dgm:prSet phldrT="[Texto]" custT="1"/>
      <dgm:spPr/>
      <dgm:t>
        <a:bodyPr/>
        <a:lstStyle/>
        <a:p>
          <a:r>
            <a:rPr lang="pt-BR" sz="2200" dirty="0" err="1"/>
            <a:t>Evolutionary</a:t>
          </a:r>
          <a:r>
            <a:rPr lang="pt-BR" sz="2200" dirty="0"/>
            <a:t> </a:t>
          </a:r>
          <a:r>
            <a:rPr lang="pt-BR" sz="2200" dirty="0" err="1"/>
            <a:t>Programming</a:t>
          </a:r>
          <a:endParaRPr lang="pt-BR" sz="2200" dirty="0"/>
        </a:p>
      </dgm:t>
    </dgm:pt>
    <dgm:pt modelId="{C05C3384-60C8-431E-9ADE-9401369D2330}" type="parTrans" cxnId="{682E087D-9875-4BCE-9A28-D65E5318B6B2}">
      <dgm:prSet/>
      <dgm:spPr/>
      <dgm:t>
        <a:bodyPr/>
        <a:lstStyle/>
        <a:p>
          <a:endParaRPr lang="pt-BR"/>
        </a:p>
      </dgm:t>
    </dgm:pt>
    <dgm:pt modelId="{FC81BDFA-81B0-447F-BB3D-4A4D4D583D0B}" type="sibTrans" cxnId="{682E087D-9875-4BCE-9A28-D65E5318B6B2}">
      <dgm:prSet/>
      <dgm:spPr/>
      <dgm:t>
        <a:bodyPr/>
        <a:lstStyle/>
        <a:p>
          <a:r>
            <a:rPr lang="pt-BR" dirty="0"/>
            <a:t>1966</a:t>
          </a:r>
        </a:p>
      </dgm:t>
    </dgm:pt>
    <dgm:pt modelId="{E62390B3-EF84-4A09-B777-2364A377D515}">
      <dgm:prSet phldrT="[Texto]" custT="1"/>
      <dgm:spPr/>
      <dgm:t>
        <a:bodyPr/>
        <a:lstStyle/>
        <a:p>
          <a:r>
            <a:rPr lang="pt-BR" sz="2200" dirty="0" err="1"/>
            <a:t>Evolution</a:t>
          </a:r>
          <a:r>
            <a:rPr lang="pt-BR" sz="2200" dirty="0"/>
            <a:t> </a:t>
          </a:r>
          <a:r>
            <a:rPr lang="pt-BR" sz="2200" dirty="0" err="1"/>
            <a:t>Strategies</a:t>
          </a:r>
          <a:endParaRPr lang="pt-BR" sz="2200" dirty="0"/>
        </a:p>
      </dgm:t>
    </dgm:pt>
    <dgm:pt modelId="{3C635AED-2029-43B2-80A0-B7D49B69459D}" type="parTrans" cxnId="{72F8C332-1BD8-450D-B72A-D0B8BE5D4D63}">
      <dgm:prSet/>
      <dgm:spPr/>
      <dgm:t>
        <a:bodyPr/>
        <a:lstStyle/>
        <a:p>
          <a:endParaRPr lang="pt-BR"/>
        </a:p>
      </dgm:t>
    </dgm:pt>
    <dgm:pt modelId="{61EE7583-5DCE-45C7-BB66-9DFD489382D0}" type="sibTrans" cxnId="{72F8C332-1BD8-450D-B72A-D0B8BE5D4D63}">
      <dgm:prSet/>
      <dgm:spPr/>
      <dgm:t>
        <a:bodyPr/>
        <a:lstStyle/>
        <a:p>
          <a:r>
            <a:rPr lang="pt-BR" dirty="0"/>
            <a:t>1973</a:t>
          </a:r>
        </a:p>
      </dgm:t>
    </dgm:pt>
    <dgm:pt modelId="{E9AE0910-6AE6-48A3-9900-233809E7381A}">
      <dgm:prSet phldrT="[Texto]" custT="1"/>
      <dgm:spPr/>
      <dgm:t>
        <a:bodyPr/>
        <a:lstStyle/>
        <a:p>
          <a:r>
            <a:rPr lang="pt-BR" sz="2200" dirty="0" err="1"/>
            <a:t>Genetic</a:t>
          </a:r>
          <a:r>
            <a:rPr lang="pt-BR" sz="2200" dirty="0"/>
            <a:t> </a:t>
          </a:r>
          <a:r>
            <a:rPr lang="pt-BR" sz="2200" dirty="0" err="1"/>
            <a:t>Algorithm</a:t>
          </a:r>
          <a:endParaRPr lang="pt-BR" sz="2200" dirty="0"/>
        </a:p>
      </dgm:t>
    </dgm:pt>
    <dgm:pt modelId="{2084971D-AC62-48F6-8B48-3C763186A847}" type="parTrans" cxnId="{7E149C04-BC54-4CD7-AA9C-1BE88367A499}">
      <dgm:prSet/>
      <dgm:spPr/>
      <dgm:t>
        <a:bodyPr/>
        <a:lstStyle/>
        <a:p>
          <a:endParaRPr lang="pt-BR"/>
        </a:p>
      </dgm:t>
    </dgm:pt>
    <dgm:pt modelId="{6D7A8A8E-CCB9-49DF-A99C-55B8B178D757}" type="sibTrans" cxnId="{7E149C04-BC54-4CD7-AA9C-1BE88367A499}">
      <dgm:prSet/>
      <dgm:spPr/>
      <dgm:t>
        <a:bodyPr/>
        <a:lstStyle/>
        <a:p>
          <a:r>
            <a:rPr lang="pt-BR" dirty="0"/>
            <a:t>1975</a:t>
          </a:r>
        </a:p>
      </dgm:t>
    </dgm:pt>
    <dgm:pt modelId="{A974DD15-E1AE-4B43-BA2E-4B176DE2ED1B}">
      <dgm:prSet phldrT="[Texto]" custT="1"/>
      <dgm:spPr/>
      <dgm:t>
        <a:bodyPr/>
        <a:lstStyle/>
        <a:p>
          <a:r>
            <a:rPr lang="pt-BR" sz="2200" dirty="0" err="1"/>
            <a:t>Genetic</a:t>
          </a:r>
          <a:r>
            <a:rPr lang="pt-BR" sz="2200" dirty="0"/>
            <a:t> </a:t>
          </a:r>
          <a:r>
            <a:rPr lang="pt-BR" sz="2200" dirty="0" err="1"/>
            <a:t>Programming</a:t>
          </a:r>
          <a:endParaRPr lang="pt-BR" sz="2200" dirty="0"/>
        </a:p>
      </dgm:t>
    </dgm:pt>
    <dgm:pt modelId="{2D82579B-BBC4-443C-99DB-5DFBB9EFF7D4}" type="parTrans" cxnId="{A76A7B81-8694-48C4-84DB-64B73923DA77}">
      <dgm:prSet/>
      <dgm:spPr/>
      <dgm:t>
        <a:bodyPr/>
        <a:lstStyle/>
        <a:p>
          <a:endParaRPr lang="pt-BR"/>
        </a:p>
      </dgm:t>
    </dgm:pt>
    <dgm:pt modelId="{B36B7298-3BBC-48F3-8B8E-77D0C2D52B8A}" type="sibTrans" cxnId="{A76A7B81-8694-48C4-84DB-64B73923DA77}">
      <dgm:prSet/>
      <dgm:spPr/>
      <dgm:t>
        <a:bodyPr/>
        <a:lstStyle/>
        <a:p>
          <a:r>
            <a:rPr lang="pt-BR" dirty="0"/>
            <a:t>1992</a:t>
          </a:r>
        </a:p>
      </dgm:t>
    </dgm:pt>
    <dgm:pt modelId="{E6897AEE-2D52-47D1-A7E0-C3C5DA8333FE}" type="pres">
      <dgm:prSet presAssocID="{77BCF084-6D42-439B-9EEF-DC93F7C34181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1C189F6E-BD45-4286-93F9-A05440755F0E}" type="pres">
      <dgm:prSet presAssocID="{E46898AB-8E48-4CD1-880D-0656FA7D9691}" presName="hierRoot1" presStyleCnt="0">
        <dgm:presLayoutVars>
          <dgm:hierBranch val="init"/>
        </dgm:presLayoutVars>
      </dgm:prSet>
      <dgm:spPr/>
    </dgm:pt>
    <dgm:pt modelId="{8E246669-76C1-43DA-B2C9-3E0D8F561A40}" type="pres">
      <dgm:prSet presAssocID="{E46898AB-8E48-4CD1-880D-0656FA7D9691}" presName="rootComposite1" presStyleCnt="0"/>
      <dgm:spPr/>
    </dgm:pt>
    <dgm:pt modelId="{CC7525E7-AA9E-48E6-B74F-32067469A98F}" type="pres">
      <dgm:prSet presAssocID="{E46898AB-8E48-4CD1-880D-0656FA7D9691}" presName="rootText1" presStyleLbl="node0" presStyleIdx="0" presStyleCnt="1">
        <dgm:presLayoutVars>
          <dgm:chMax/>
          <dgm:chPref val="3"/>
        </dgm:presLayoutVars>
      </dgm:prSet>
      <dgm:spPr/>
    </dgm:pt>
    <dgm:pt modelId="{73C9D07A-0679-4F42-9A12-82D45BF02BC1}" type="pres">
      <dgm:prSet presAssocID="{E46898AB-8E48-4CD1-880D-0656FA7D9691}" presName="titleText1" presStyleLbl="fgAcc0" presStyleIdx="0" presStyleCnt="1">
        <dgm:presLayoutVars>
          <dgm:chMax val="0"/>
          <dgm:chPref val="0"/>
        </dgm:presLayoutVars>
      </dgm:prSet>
      <dgm:spPr/>
    </dgm:pt>
    <dgm:pt modelId="{1FD79297-D5DB-4762-ABC2-E7D389F07C08}" type="pres">
      <dgm:prSet presAssocID="{E46898AB-8E48-4CD1-880D-0656FA7D9691}" presName="rootConnector1" presStyleLbl="node1" presStyleIdx="0" presStyleCnt="4"/>
      <dgm:spPr/>
    </dgm:pt>
    <dgm:pt modelId="{3433279C-2B8D-416B-BF7B-B8DAA11CB490}" type="pres">
      <dgm:prSet presAssocID="{E46898AB-8E48-4CD1-880D-0656FA7D9691}" presName="hierChild2" presStyleCnt="0"/>
      <dgm:spPr/>
    </dgm:pt>
    <dgm:pt modelId="{F7138627-C239-4DD2-B09D-3431A98C7941}" type="pres">
      <dgm:prSet presAssocID="{C05C3384-60C8-431E-9ADE-9401369D2330}" presName="Name37" presStyleLbl="parChTrans1D2" presStyleIdx="0" presStyleCnt="4"/>
      <dgm:spPr/>
    </dgm:pt>
    <dgm:pt modelId="{E4BF0782-129B-4DBD-9E6E-A66FB64A04EC}" type="pres">
      <dgm:prSet presAssocID="{04E320CD-7AA3-4C81-ABCD-E8A22BBE8E8D}" presName="hierRoot2" presStyleCnt="0">
        <dgm:presLayoutVars>
          <dgm:hierBranch val="init"/>
        </dgm:presLayoutVars>
      </dgm:prSet>
      <dgm:spPr/>
    </dgm:pt>
    <dgm:pt modelId="{B9A7DCFF-31EE-426B-8583-38B53B8E2ADA}" type="pres">
      <dgm:prSet presAssocID="{04E320CD-7AA3-4C81-ABCD-E8A22BBE8E8D}" presName="rootComposite" presStyleCnt="0"/>
      <dgm:spPr/>
    </dgm:pt>
    <dgm:pt modelId="{1BE9B33F-6A7A-4AC8-9F1D-A49441AB5D86}" type="pres">
      <dgm:prSet presAssocID="{04E320CD-7AA3-4C81-ABCD-E8A22BBE8E8D}" presName="rootText" presStyleLbl="node1" presStyleIdx="0" presStyleCnt="4">
        <dgm:presLayoutVars>
          <dgm:chMax/>
          <dgm:chPref val="3"/>
        </dgm:presLayoutVars>
      </dgm:prSet>
      <dgm:spPr/>
    </dgm:pt>
    <dgm:pt modelId="{20FB3400-4775-4E9F-9A97-E1F5FD3A3A23}" type="pres">
      <dgm:prSet presAssocID="{04E320CD-7AA3-4C81-ABCD-E8A22BBE8E8D}" presName="titleText2" presStyleLbl="fgAcc1" presStyleIdx="0" presStyleCnt="4">
        <dgm:presLayoutVars>
          <dgm:chMax val="0"/>
          <dgm:chPref val="0"/>
        </dgm:presLayoutVars>
      </dgm:prSet>
      <dgm:spPr/>
    </dgm:pt>
    <dgm:pt modelId="{77E19AF9-6F4F-45B7-B331-8C72EE2F5314}" type="pres">
      <dgm:prSet presAssocID="{04E320CD-7AA3-4C81-ABCD-E8A22BBE8E8D}" presName="rootConnector" presStyleLbl="node2" presStyleIdx="0" presStyleCnt="0"/>
      <dgm:spPr/>
    </dgm:pt>
    <dgm:pt modelId="{3F1CED91-0B34-4BEC-86AD-AB7948FA7178}" type="pres">
      <dgm:prSet presAssocID="{04E320CD-7AA3-4C81-ABCD-E8A22BBE8E8D}" presName="hierChild4" presStyleCnt="0"/>
      <dgm:spPr/>
    </dgm:pt>
    <dgm:pt modelId="{CAE01251-40F3-448E-BBEC-D0E98E23BB37}" type="pres">
      <dgm:prSet presAssocID="{04E320CD-7AA3-4C81-ABCD-E8A22BBE8E8D}" presName="hierChild5" presStyleCnt="0"/>
      <dgm:spPr/>
    </dgm:pt>
    <dgm:pt modelId="{9235BECF-109C-4697-AA99-C15E3B8EC641}" type="pres">
      <dgm:prSet presAssocID="{3C635AED-2029-43B2-80A0-B7D49B69459D}" presName="Name37" presStyleLbl="parChTrans1D2" presStyleIdx="1" presStyleCnt="4"/>
      <dgm:spPr/>
    </dgm:pt>
    <dgm:pt modelId="{51AEE2CB-8EE6-4B35-A9E4-3C298DECFC5B}" type="pres">
      <dgm:prSet presAssocID="{E62390B3-EF84-4A09-B777-2364A377D515}" presName="hierRoot2" presStyleCnt="0">
        <dgm:presLayoutVars>
          <dgm:hierBranch val="init"/>
        </dgm:presLayoutVars>
      </dgm:prSet>
      <dgm:spPr/>
    </dgm:pt>
    <dgm:pt modelId="{CF8D2890-33D8-4748-81E8-3EB8B05C5850}" type="pres">
      <dgm:prSet presAssocID="{E62390B3-EF84-4A09-B777-2364A377D515}" presName="rootComposite" presStyleCnt="0"/>
      <dgm:spPr/>
    </dgm:pt>
    <dgm:pt modelId="{9B6BF72A-BFD1-444E-ADAE-30073BFF141D}" type="pres">
      <dgm:prSet presAssocID="{E62390B3-EF84-4A09-B777-2364A377D515}" presName="rootText" presStyleLbl="node1" presStyleIdx="1" presStyleCnt="4">
        <dgm:presLayoutVars>
          <dgm:chMax/>
          <dgm:chPref val="3"/>
        </dgm:presLayoutVars>
      </dgm:prSet>
      <dgm:spPr/>
    </dgm:pt>
    <dgm:pt modelId="{9FECC74E-A29C-4597-B5CD-4E5D7CC164CF}" type="pres">
      <dgm:prSet presAssocID="{E62390B3-EF84-4A09-B777-2364A377D515}" presName="titleText2" presStyleLbl="fgAcc1" presStyleIdx="1" presStyleCnt="4">
        <dgm:presLayoutVars>
          <dgm:chMax val="0"/>
          <dgm:chPref val="0"/>
        </dgm:presLayoutVars>
      </dgm:prSet>
      <dgm:spPr/>
    </dgm:pt>
    <dgm:pt modelId="{D18A0379-D6AE-4918-8A21-72C4CFC55EF3}" type="pres">
      <dgm:prSet presAssocID="{E62390B3-EF84-4A09-B777-2364A377D515}" presName="rootConnector" presStyleLbl="node2" presStyleIdx="0" presStyleCnt="0"/>
      <dgm:spPr/>
    </dgm:pt>
    <dgm:pt modelId="{08EF5124-1C65-46CB-BBA2-34130B722447}" type="pres">
      <dgm:prSet presAssocID="{E62390B3-EF84-4A09-B777-2364A377D515}" presName="hierChild4" presStyleCnt="0"/>
      <dgm:spPr/>
    </dgm:pt>
    <dgm:pt modelId="{7EA898EE-A0F1-4122-9744-9344BFF0E32F}" type="pres">
      <dgm:prSet presAssocID="{E62390B3-EF84-4A09-B777-2364A377D515}" presName="hierChild5" presStyleCnt="0"/>
      <dgm:spPr/>
    </dgm:pt>
    <dgm:pt modelId="{DF6F5BC0-95E7-4BE2-8D1F-635AA5CEEA9B}" type="pres">
      <dgm:prSet presAssocID="{2084971D-AC62-48F6-8B48-3C763186A847}" presName="Name37" presStyleLbl="parChTrans1D2" presStyleIdx="2" presStyleCnt="4"/>
      <dgm:spPr/>
    </dgm:pt>
    <dgm:pt modelId="{058EC961-E813-46EF-A66C-613891B32640}" type="pres">
      <dgm:prSet presAssocID="{E9AE0910-6AE6-48A3-9900-233809E7381A}" presName="hierRoot2" presStyleCnt="0">
        <dgm:presLayoutVars>
          <dgm:hierBranch val="init"/>
        </dgm:presLayoutVars>
      </dgm:prSet>
      <dgm:spPr/>
    </dgm:pt>
    <dgm:pt modelId="{A80F1E16-3670-41F8-A660-84A575CECBC2}" type="pres">
      <dgm:prSet presAssocID="{E9AE0910-6AE6-48A3-9900-233809E7381A}" presName="rootComposite" presStyleCnt="0"/>
      <dgm:spPr/>
    </dgm:pt>
    <dgm:pt modelId="{A932382C-4821-44C7-BA94-0F5718CB035A}" type="pres">
      <dgm:prSet presAssocID="{E9AE0910-6AE6-48A3-9900-233809E7381A}" presName="rootText" presStyleLbl="node1" presStyleIdx="2" presStyleCnt="4">
        <dgm:presLayoutVars>
          <dgm:chMax/>
          <dgm:chPref val="3"/>
        </dgm:presLayoutVars>
      </dgm:prSet>
      <dgm:spPr/>
    </dgm:pt>
    <dgm:pt modelId="{7AA34C54-738E-452F-9F23-FF6F3A4C2808}" type="pres">
      <dgm:prSet presAssocID="{E9AE0910-6AE6-48A3-9900-233809E7381A}" presName="titleText2" presStyleLbl="fgAcc1" presStyleIdx="2" presStyleCnt="4">
        <dgm:presLayoutVars>
          <dgm:chMax val="0"/>
          <dgm:chPref val="0"/>
        </dgm:presLayoutVars>
      </dgm:prSet>
      <dgm:spPr/>
    </dgm:pt>
    <dgm:pt modelId="{0544F287-FC78-4912-B463-AD9DBC163278}" type="pres">
      <dgm:prSet presAssocID="{E9AE0910-6AE6-48A3-9900-233809E7381A}" presName="rootConnector" presStyleLbl="node2" presStyleIdx="0" presStyleCnt="0"/>
      <dgm:spPr/>
    </dgm:pt>
    <dgm:pt modelId="{7A52B2DB-B0E7-45F0-A0CA-2B298EBD6282}" type="pres">
      <dgm:prSet presAssocID="{E9AE0910-6AE6-48A3-9900-233809E7381A}" presName="hierChild4" presStyleCnt="0"/>
      <dgm:spPr/>
    </dgm:pt>
    <dgm:pt modelId="{4CD44343-4FCA-40A4-8706-408724814DD2}" type="pres">
      <dgm:prSet presAssocID="{E9AE0910-6AE6-48A3-9900-233809E7381A}" presName="hierChild5" presStyleCnt="0"/>
      <dgm:spPr/>
    </dgm:pt>
    <dgm:pt modelId="{E8735488-B986-4A8D-A985-2C18D71BCAB8}" type="pres">
      <dgm:prSet presAssocID="{2D82579B-BBC4-443C-99DB-5DFBB9EFF7D4}" presName="Name37" presStyleLbl="parChTrans1D2" presStyleIdx="3" presStyleCnt="4"/>
      <dgm:spPr/>
    </dgm:pt>
    <dgm:pt modelId="{A2BAB9FF-6FE7-4FB0-BD67-0058C27F0CD7}" type="pres">
      <dgm:prSet presAssocID="{A974DD15-E1AE-4B43-BA2E-4B176DE2ED1B}" presName="hierRoot2" presStyleCnt="0">
        <dgm:presLayoutVars>
          <dgm:hierBranch val="init"/>
        </dgm:presLayoutVars>
      </dgm:prSet>
      <dgm:spPr/>
    </dgm:pt>
    <dgm:pt modelId="{62AB6BC6-8AD5-4417-BC92-F79FEC49260B}" type="pres">
      <dgm:prSet presAssocID="{A974DD15-E1AE-4B43-BA2E-4B176DE2ED1B}" presName="rootComposite" presStyleCnt="0"/>
      <dgm:spPr/>
    </dgm:pt>
    <dgm:pt modelId="{EFB05176-7F32-4544-9C33-366C5263032A}" type="pres">
      <dgm:prSet presAssocID="{A974DD15-E1AE-4B43-BA2E-4B176DE2ED1B}" presName="rootText" presStyleLbl="node1" presStyleIdx="3" presStyleCnt="4">
        <dgm:presLayoutVars>
          <dgm:chMax/>
          <dgm:chPref val="3"/>
        </dgm:presLayoutVars>
      </dgm:prSet>
      <dgm:spPr/>
    </dgm:pt>
    <dgm:pt modelId="{1146CEE3-D353-4007-B642-2B6DAA1E6606}" type="pres">
      <dgm:prSet presAssocID="{A974DD15-E1AE-4B43-BA2E-4B176DE2ED1B}" presName="titleText2" presStyleLbl="fgAcc1" presStyleIdx="3" presStyleCnt="4">
        <dgm:presLayoutVars>
          <dgm:chMax val="0"/>
          <dgm:chPref val="0"/>
        </dgm:presLayoutVars>
      </dgm:prSet>
      <dgm:spPr/>
    </dgm:pt>
    <dgm:pt modelId="{D2EEF130-B811-4CCD-9F36-29A6F3A58A4C}" type="pres">
      <dgm:prSet presAssocID="{A974DD15-E1AE-4B43-BA2E-4B176DE2ED1B}" presName="rootConnector" presStyleLbl="node2" presStyleIdx="0" presStyleCnt="0"/>
      <dgm:spPr/>
    </dgm:pt>
    <dgm:pt modelId="{48177B27-00C4-4867-B150-6C08058410C0}" type="pres">
      <dgm:prSet presAssocID="{A974DD15-E1AE-4B43-BA2E-4B176DE2ED1B}" presName="hierChild4" presStyleCnt="0"/>
      <dgm:spPr/>
    </dgm:pt>
    <dgm:pt modelId="{2A852E4F-5733-4C9B-B8C4-04B9259DA225}" type="pres">
      <dgm:prSet presAssocID="{A974DD15-E1AE-4B43-BA2E-4B176DE2ED1B}" presName="hierChild5" presStyleCnt="0"/>
      <dgm:spPr/>
    </dgm:pt>
    <dgm:pt modelId="{3E4FF933-88B5-4E7B-AFE4-69DB6C2430E8}" type="pres">
      <dgm:prSet presAssocID="{E46898AB-8E48-4CD1-880D-0656FA7D9691}" presName="hierChild3" presStyleCnt="0"/>
      <dgm:spPr/>
    </dgm:pt>
  </dgm:ptLst>
  <dgm:cxnLst>
    <dgm:cxn modelId="{C158EB02-395F-4052-AF90-22B3BAFC40A6}" type="presOf" srcId="{FC81BDFA-81B0-447F-BB3D-4A4D4D583D0B}" destId="{20FB3400-4775-4E9F-9A97-E1F5FD3A3A23}" srcOrd="0" destOrd="0" presId="urn:microsoft.com/office/officeart/2008/layout/NameandTitleOrganizationalChart"/>
    <dgm:cxn modelId="{7E149C04-BC54-4CD7-AA9C-1BE88367A499}" srcId="{E46898AB-8E48-4CD1-880D-0656FA7D9691}" destId="{E9AE0910-6AE6-48A3-9900-233809E7381A}" srcOrd="2" destOrd="0" parTransId="{2084971D-AC62-48F6-8B48-3C763186A847}" sibTransId="{6D7A8A8E-CCB9-49DF-A99C-55B8B178D757}"/>
    <dgm:cxn modelId="{D9CB6C13-C1F8-4159-9F64-1E9AAEF4A34E}" type="presOf" srcId="{04E320CD-7AA3-4C81-ABCD-E8A22BBE8E8D}" destId="{1BE9B33F-6A7A-4AC8-9F1D-A49441AB5D86}" srcOrd="0" destOrd="0" presId="urn:microsoft.com/office/officeart/2008/layout/NameandTitleOrganizationalChart"/>
    <dgm:cxn modelId="{183C6424-0798-4D2D-9A93-AF564DFB1C4A}" type="presOf" srcId="{04E320CD-7AA3-4C81-ABCD-E8A22BBE8E8D}" destId="{77E19AF9-6F4F-45B7-B331-8C72EE2F5314}" srcOrd="1" destOrd="0" presId="urn:microsoft.com/office/officeart/2008/layout/NameandTitleOrganizationalChart"/>
    <dgm:cxn modelId="{804BCC25-966C-4F00-936F-9EDF66704EE2}" type="presOf" srcId="{B36B7298-3BBC-48F3-8B8E-77D0C2D52B8A}" destId="{1146CEE3-D353-4007-B642-2B6DAA1E6606}" srcOrd="0" destOrd="0" presId="urn:microsoft.com/office/officeart/2008/layout/NameandTitleOrganizationalChart"/>
    <dgm:cxn modelId="{9ABB6C31-C881-43F2-A43C-A7C2F2B3F76A}" type="presOf" srcId="{A974DD15-E1AE-4B43-BA2E-4B176DE2ED1B}" destId="{EFB05176-7F32-4544-9C33-366C5263032A}" srcOrd="0" destOrd="0" presId="urn:microsoft.com/office/officeart/2008/layout/NameandTitleOrganizationalChart"/>
    <dgm:cxn modelId="{72F8C332-1BD8-450D-B72A-D0B8BE5D4D63}" srcId="{E46898AB-8E48-4CD1-880D-0656FA7D9691}" destId="{E62390B3-EF84-4A09-B777-2364A377D515}" srcOrd="1" destOrd="0" parTransId="{3C635AED-2029-43B2-80A0-B7D49B69459D}" sibTransId="{61EE7583-5DCE-45C7-BB66-9DFD489382D0}"/>
    <dgm:cxn modelId="{D4265633-C22F-482D-97D9-92A233C799AF}" type="presOf" srcId="{61EE7583-5DCE-45C7-BB66-9DFD489382D0}" destId="{9FECC74E-A29C-4597-B5CD-4E5D7CC164CF}" srcOrd="0" destOrd="0" presId="urn:microsoft.com/office/officeart/2008/layout/NameandTitleOrganizationalChart"/>
    <dgm:cxn modelId="{25711E63-209A-4206-BF84-AA9E451BB8BB}" type="presOf" srcId="{E62390B3-EF84-4A09-B777-2364A377D515}" destId="{D18A0379-D6AE-4918-8A21-72C4CFC55EF3}" srcOrd="1" destOrd="0" presId="urn:microsoft.com/office/officeart/2008/layout/NameandTitleOrganizationalChart"/>
    <dgm:cxn modelId="{5EC24D44-C5A9-474C-8955-E3086CE5642D}" type="presOf" srcId="{2D82579B-BBC4-443C-99DB-5DFBB9EFF7D4}" destId="{E8735488-B986-4A8D-A985-2C18D71BCAB8}" srcOrd="0" destOrd="0" presId="urn:microsoft.com/office/officeart/2008/layout/NameandTitleOrganizationalChart"/>
    <dgm:cxn modelId="{326D6865-7692-4FED-AD81-A996BC17D0E0}" type="presOf" srcId="{77BCF084-6D42-439B-9EEF-DC93F7C34181}" destId="{E6897AEE-2D52-47D1-A7E0-C3C5DA8333FE}" srcOrd="0" destOrd="0" presId="urn:microsoft.com/office/officeart/2008/layout/NameandTitleOrganizationalChart"/>
    <dgm:cxn modelId="{697A3A48-4272-4DC7-9C66-46ABB15B2070}" srcId="{77BCF084-6D42-439B-9EEF-DC93F7C34181}" destId="{E46898AB-8E48-4CD1-880D-0656FA7D9691}" srcOrd="0" destOrd="0" parTransId="{35D504E4-A642-4F54-905F-C6B67C76F477}" sibTransId="{86184068-129B-43EE-8CCA-FAE7095B115F}"/>
    <dgm:cxn modelId="{C953384A-9D93-4370-B623-0963F871C23C}" type="presOf" srcId="{2084971D-AC62-48F6-8B48-3C763186A847}" destId="{DF6F5BC0-95E7-4BE2-8D1F-635AA5CEEA9B}" srcOrd="0" destOrd="0" presId="urn:microsoft.com/office/officeart/2008/layout/NameandTitleOrganizationalChart"/>
    <dgm:cxn modelId="{AE432D4E-DBBE-4F83-9B70-9F9E8A03A399}" type="presOf" srcId="{86184068-129B-43EE-8CCA-FAE7095B115F}" destId="{73C9D07A-0679-4F42-9A12-82D45BF02BC1}" srcOrd="0" destOrd="0" presId="urn:microsoft.com/office/officeart/2008/layout/NameandTitleOrganizationalChart"/>
    <dgm:cxn modelId="{682E087D-9875-4BCE-9A28-D65E5318B6B2}" srcId="{E46898AB-8E48-4CD1-880D-0656FA7D9691}" destId="{04E320CD-7AA3-4C81-ABCD-E8A22BBE8E8D}" srcOrd="0" destOrd="0" parTransId="{C05C3384-60C8-431E-9ADE-9401369D2330}" sibTransId="{FC81BDFA-81B0-447F-BB3D-4A4D4D583D0B}"/>
    <dgm:cxn modelId="{A76A7B81-8694-48C4-84DB-64B73923DA77}" srcId="{E46898AB-8E48-4CD1-880D-0656FA7D9691}" destId="{A974DD15-E1AE-4B43-BA2E-4B176DE2ED1B}" srcOrd="3" destOrd="0" parTransId="{2D82579B-BBC4-443C-99DB-5DFBB9EFF7D4}" sibTransId="{B36B7298-3BBC-48F3-8B8E-77D0C2D52B8A}"/>
    <dgm:cxn modelId="{C7358884-99FD-4E1C-AA08-9C64C95A34A7}" type="presOf" srcId="{E9AE0910-6AE6-48A3-9900-233809E7381A}" destId="{A932382C-4821-44C7-BA94-0F5718CB035A}" srcOrd="0" destOrd="0" presId="urn:microsoft.com/office/officeart/2008/layout/NameandTitleOrganizationalChart"/>
    <dgm:cxn modelId="{8006A0A1-D844-4ADA-B67A-28FA8FA6616C}" type="presOf" srcId="{3C635AED-2029-43B2-80A0-B7D49B69459D}" destId="{9235BECF-109C-4697-AA99-C15E3B8EC641}" srcOrd="0" destOrd="0" presId="urn:microsoft.com/office/officeart/2008/layout/NameandTitleOrganizationalChart"/>
    <dgm:cxn modelId="{19406EA5-CDF6-4174-B36A-4F453CDDC238}" type="presOf" srcId="{E9AE0910-6AE6-48A3-9900-233809E7381A}" destId="{0544F287-FC78-4912-B463-AD9DBC163278}" srcOrd="1" destOrd="0" presId="urn:microsoft.com/office/officeart/2008/layout/NameandTitleOrganizationalChart"/>
    <dgm:cxn modelId="{924949AE-5772-4C47-A909-214E034E9987}" type="presOf" srcId="{A974DD15-E1AE-4B43-BA2E-4B176DE2ED1B}" destId="{D2EEF130-B811-4CCD-9F36-29A6F3A58A4C}" srcOrd="1" destOrd="0" presId="urn:microsoft.com/office/officeart/2008/layout/NameandTitleOrganizationalChart"/>
    <dgm:cxn modelId="{44ECB1AF-E814-4E93-AF86-CB3186296B1E}" type="presOf" srcId="{C05C3384-60C8-431E-9ADE-9401369D2330}" destId="{F7138627-C239-4DD2-B09D-3431A98C7941}" srcOrd="0" destOrd="0" presId="urn:microsoft.com/office/officeart/2008/layout/NameandTitleOrganizationalChart"/>
    <dgm:cxn modelId="{4FC3A3B6-E4A9-492A-A4C4-39CA59BCE24E}" type="presOf" srcId="{6D7A8A8E-CCB9-49DF-A99C-55B8B178D757}" destId="{7AA34C54-738E-452F-9F23-FF6F3A4C2808}" srcOrd="0" destOrd="0" presId="urn:microsoft.com/office/officeart/2008/layout/NameandTitleOrganizationalChart"/>
    <dgm:cxn modelId="{D8D205B9-1260-44B8-BA67-821C7D0E835C}" type="presOf" srcId="{E62390B3-EF84-4A09-B777-2364A377D515}" destId="{9B6BF72A-BFD1-444E-ADAE-30073BFF141D}" srcOrd="0" destOrd="0" presId="urn:microsoft.com/office/officeart/2008/layout/NameandTitleOrganizationalChart"/>
    <dgm:cxn modelId="{4E921FF4-682C-4EB0-9942-26F0AFC0A895}" type="presOf" srcId="{E46898AB-8E48-4CD1-880D-0656FA7D9691}" destId="{CC7525E7-AA9E-48E6-B74F-32067469A98F}" srcOrd="0" destOrd="0" presId="urn:microsoft.com/office/officeart/2008/layout/NameandTitleOrganizationalChart"/>
    <dgm:cxn modelId="{3A03C6FA-7406-4C42-80FD-C419DC580CA0}" type="presOf" srcId="{E46898AB-8E48-4CD1-880D-0656FA7D9691}" destId="{1FD79297-D5DB-4762-ABC2-E7D389F07C08}" srcOrd="1" destOrd="0" presId="urn:microsoft.com/office/officeart/2008/layout/NameandTitleOrganizationalChart"/>
    <dgm:cxn modelId="{51050055-BE70-4B31-9B1A-2E2212AD93BA}" type="presParOf" srcId="{E6897AEE-2D52-47D1-A7E0-C3C5DA8333FE}" destId="{1C189F6E-BD45-4286-93F9-A05440755F0E}" srcOrd="0" destOrd="0" presId="urn:microsoft.com/office/officeart/2008/layout/NameandTitleOrganizationalChart"/>
    <dgm:cxn modelId="{3410C61F-D38D-4E89-9C95-E7AD07008885}" type="presParOf" srcId="{1C189F6E-BD45-4286-93F9-A05440755F0E}" destId="{8E246669-76C1-43DA-B2C9-3E0D8F561A40}" srcOrd="0" destOrd="0" presId="urn:microsoft.com/office/officeart/2008/layout/NameandTitleOrganizationalChart"/>
    <dgm:cxn modelId="{D35C0E83-0B62-49A5-AFD6-8D3750692391}" type="presParOf" srcId="{8E246669-76C1-43DA-B2C9-3E0D8F561A40}" destId="{CC7525E7-AA9E-48E6-B74F-32067469A98F}" srcOrd="0" destOrd="0" presId="urn:microsoft.com/office/officeart/2008/layout/NameandTitleOrganizationalChart"/>
    <dgm:cxn modelId="{9D13CC7F-DE2D-4A87-AB5A-EDA612FA26CD}" type="presParOf" srcId="{8E246669-76C1-43DA-B2C9-3E0D8F561A40}" destId="{73C9D07A-0679-4F42-9A12-82D45BF02BC1}" srcOrd="1" destOrd="0" presId="urn:microsoft.com/office/officeart/2008/layout/NameandTitleOrganizationalChart"/>
    <dgm:cxn modelId="{28D3DA85-1594-4116-A337-223839B213C7}" type="presParOf" srcId="{8E246669-76C1-43DA-B2C9-3E0D8F561A40}" destId="{1FD79297-D5DB-4762-ABC2-E7D389F07C08}" srcOrd="2" destOrd="0" presId="urn:microsoft.com/office/officeart/2008/layout/NameandTitleOrganizationalChart"/>
    <dgm:cxn modelId="{20D9B15D-2AAA-473E-BCD8-BD3EE91FB51C}" type="presParOf" srcId="{1C189F6E-BD45-4286-93F9-A05440755F0E}" destId="{3433279C-2B8D-416B-BF7B-B8DAA11CB490}" srcOrd="1" destOrd="0" presId="urn:microsoft.com/office/officeart/2008/layout/NameandTitleOrganizationalChart"/>
    <dgm:cxn modelId="{9100A922-4ED3-4EDA-A76B-896F26E51D98}" type="presParOf" srcId="{3433279C-2B8D-416B-BF7B-B8DAA11CB490}" destId="{F7138627-C239-4DD2-B09D-3431A98C7941}" srcOrd="0" destOrd="0" presId="urn:microsoft.com/office/officeart/2008/layout/NameandTitleOrganizationalChart"/>
    <dgm:cxn modelId="{2F337B02-662B-4B91-B7B3-90B654C3AD35}" type="presParOf" srcId="{3433279C-2B8D-416B-BF7B-B8DAA11CB490}" destId="{E4BF0782-129B-4DBD-9E6E-A66FB64A04EC}" srcOrd="1" destOrd="0" presId="urn:microsoft.com/office/officeart/2008/layout/NameandTitleOrganizationalChart"/>
    <dgm:cxn modelId="{C55C2EBD-73B5-4D1E-9A12-E267D4B9EFDA}" type="presParOf" srcId="{E4BF0782-129B-4DBD-9E6E-A66FB64A04EC}" destId="{B9A7DCFF-31EE-426B-8583-38B53B8E2ADA}" srcOrd="0" destOrd="0" presId="urn:microsoft.com/office/officeart/2008/layout/NameandTitleOrganizationalChart"/>
    <dgm:cxn modelId="{B7DE3D24-44B7-4724-99A5-D7B1019DAAD8}" type="presParOf" srcId="{B9A7DCFF-31EE-426B-8583-38B53B8E2ADA}" destId="{1BE9B33F-6A7A-4AC8-9F1D-A49441AB5D86}" srcOrd="0" destOrd="0" presId="urn:microsoft.com/office/officeart/2008/layout/NameandTitleOrganizationalChart"/>
    <dgm:cxn modelId="{4F051B67-6C69-4DCD-A232-0F5C7950E4CF}" type="presParOf" srcId="{B9A7DCFF-31EE-426B-8583-38B53B8E2ADA}" destId="{20FB3400-4775-4E9F-9A97-E1F5FD3A3A23}" srcOrd="1" destOrd="0" presId="urn:microsoft.com/office/officeart/2008/layout/NameandTitleOrganizationalChart"/>
    <dgm:cxn modelId="{0F615847-88AF-4862-9A68-04EB4CED4908}" type="presParOf" srcId="{B9A7DCFF-31EE-426B-8583-38B53B8E2ADA}" destId="{77E19AF9-6F4F-45B7-B331-8C72EE2F5314}" srcOrd="2" destOrd="0" presId="urn:microsoft.com/office/officeart/2008/layout/NameandTitleOrganizationalChart"/>
    <dgm:cxn modelId="{A8A8E71E-4D7E-4B4E-AAB5-08B691BEDA8B}" type="presParOf" srcId="{E4BF0782-129B-4DBD-9E6E-A66FB64A04EC}" destId="{3F1CED91-0B34-4BEC-86AD-AB7948FA7178}" srcOrd="1" destOrd="0" presId="urn:microsoft.com/office/officeart/2008/layout/NameandTitleOrganizationalChart"/>
    <dgm:cxn modelId="{C6F18B66-D4F7-49B5-ADC7-2573EE48CEE0}" type="presParOf" srcId="{E4BF0782-129B-4DBD-9E6E-A66FB64A04EC}" destId="{CAE01251-40F3-448E-BBEC-D0E98E23BB37}" srcOrd="2" destOrd="0" presId="urn:microsoft.com/office/officeart/2008/layout/NameandTitleOrganizationalChart"/>
    <dgm:cxn modelId="{D299FA9D-E2A9-4F4B-9407-DCABD6317B42}" type="presParOf" srcId="{3433279C-2B8D-416B-BF7B-B8DAA11CB490}" destId="{9235BECF-109C-4697-AA99-C15E3B8EC641}" srcOrd="2" destOrd="0" presId="urn:microsoft.com/office/officeart/2008/layout/NameandTitleOrganizationalChart"/>
    <dgm:cxn modelId="{4E27C3ED-1EEF-4E0B-B824-D0E38CACD40A}" type="presParOf" srcId="{3433279C-2B8D-416B-BF7B-B8DAA11CB490}" destId="{51AEE2CB-8EE6-4B35-A9E4-3C298DECFC5B}" srcOrd="3" destOrd="0" presId="urn:microsoft.com/office/officeart/2008/layout/NameandTitleOrganizationalChart"/>
    <dgm:cxn modelId="{C87218FD-C150-4DD5-B4DA-4DC010923DF3}" type="presParOf" srcId="{51AEE2CB-8EE6-4B35-A9E4-3C298DECFC5B}" destId="{CF8D2890-33D8-4748-81E8-3EB8B05C5850}" srcOrd="0" destOrd="0" presId="urn:microsoft.com/office/officeart/2008/layout/NameandTitleOrganizationalChart"/>
    <dgm:cxn modelId="{EC305688-7A90-422C-8056-43A5254AA3A9}" type="presParOf" srcId="{CF8D2890-33D8-4748-81E8-3EB8B05C5850}" destId="{9B6BF72A-BFD1-444E-ADAE-30073BFF141D}" srcOrd="0" destOrd="0" presId="urn:microsoft.com/office/officeart/2008/layout/NameandTitleOrganizationalChart"/>
    <dgm:cxn modelId="{645AF971-A987-4A67-8D28-1E0C3EBAA2DD}" type="presParOf" srcId="{CF8D2890-33D8-4748-81E8-3EB8B05C5850}" destId="{9FECC74E-A29C-4597-B5CD-4E5D7CC164CF}" srcOrd="1" destOrd="0" presId="urn:microsoft.com/office/officeart/2008/layout/NameandTitleOrganizationalChart"/>
    <dgm:cxn modelId="{391149A1-B002-42CD-A80F-2EF623E404E6}" type="presParOf" srcId="{CF8D2890-33D8-4748-81E8-3EB8B05C5850}" destId="{D18A0379-D6AE-4918-8A21-72C4CFC55EF3}" srcOrd="2" destOrd="0" presId="urn:microsoft.com/office/officeart/2008/layout/NameandTitleOrganizationalChart"/>
    <dgm:cxn modelId="{5CA20796-4CD0-489E-A7E7-FB3F4C6C2C5E}" type="presParOf" srcId="{51AEE2CB-8EE6-4B35-A9E4-3C298DECFC5B}" destId="{08EF5124-1C65-46CB-BBA2-34130B722447}" srcOrd="1" destOrd="0" presId="urn:microsoft.com/office/officeart/2008/layout/NameandTitleOrganizationalChart"/>
    <dgm:cxn modelId="{DD08A046-694F-4FF1-9CB7-CE19BB3147D2}" type="presParOf" srcId="{51AEE2CB-8EE6-4B35-A9E4-3C298DECFC5B}" destId="{7EA898EE-A0F1-4122-9744-9344BFF0E32F}" srcOrd="2" destOrd="0" presId="urn:microsoft.com/office/officeart/2008/layout/NameandTitleOrganizationalChart"/>
    <dgm:cxn modelId="{580BA943-7735-4E25-8B35-E965F18728BD}" type="presParOf" srcId="{3433279C-2B8D-416B-BF7B-B8DAA11CB490}" destId="{DF6F5BC0-95E7-4BE2-8D1F-635AA5CEEA9B}" srcOrd="4" destOrd="0" presId="urn:microsoft.com/office/officeart/2008/layout/NameandTitleOrganizationalChart"/>
    <dgm:cxn modelId="{9C85C867-E680-428D-9CCE-AFA02584241D}" type="presParOf" srcId="{3433279C-2B8D-416B-BF7B-B8DAA11CB490}" destId="{058EC961-E813-46EF-A66C-613891B32640}" srcOrd="5" destOrd="0" presId="urn:microsoft.com/office/officeart/2008/layout/NameandTitleOrganizationalChart"/>
    <dgm:cxn modelId="{FB1A3490-D60D-456B-B231-D3A6A239B627}" type="presParOf" srcId="{058EC961-E813-46EF-A66C-613891B32640}" destId="{A80F1E16-3670-41F8-A660-84A575CECBC2}" srcOrd="0" destOrd="0" presId="urn:microsoft.com/office/officeart/2008/layout/NameandTitleOrganizationalChart"/>
    <dgm:cxn modelId="{38EB50A3-F066-4EB1-A6B4-C00D86E84C25}" type="presParOf" srcId="{A80F1E16-3670-41F8-A660-84A575CECBC2}" destId="{A932382C-4821-44C7-BA94-0F5718CB035A}" srcOrd="0" destOrd="0" presId="urn:microsoft.com/office/officeart/2008/layout/NameandTitleOrganizationalChart"/>
    <dgm:cxn modelId="{CF1A8C57-910E-45B7-B859-289D17EB51B2}" type="presParOf" srcId="{A80F1E16-3670-41F8-A660-84A575CECBC2}" destId="{7AA34C54-738E-452F-9F23-FF6F3A4C2808}" srcOrd="1" destOrd="0" presId="urn:microsoft.com/office/officeart/2008/layout/NameandTitleOrganizationalChart"/>
    <dgm:cxn modelId="{C806BD69-2858-4F4E-8796-168E6F035742}" type="presParOf" srcId="{A80F1E16-3670-41F8-A660-84A575CECBC2}" destId="{0544F287-FC78-4912-B463-AD9DBC163278}" srcOrd="2" destOrd="0" presId="urn:microsoft.com/office/officeart/2008/layout/NameandTitleOrganizationalChart"/>
    <dgm:cxn modelId="{7C3192DE-DEAB-43B1-9A36-90CDA8C5CEA3}" type="presParOf" srcId="{058EC961-E813-46EF-A66C-613891B32640}" destId="{7A52B2DB-B0E7-45F0-A0CA-2B298EBD6282}" srcOrd="1" destOrd="0" presId="urn:microsoft.com/office/officeart/2008/layout/NameandTitleOrganizationalChart"/>
    <dgm:cxn modelId="{367087F6-CD09-44D6-BD66-99FD8AE3F25A}" type="presParOf" srcId="{058EC961-E813-46EF-A66C-613891B32640}" destId="{4CD44343-4FCA-40A4-8706-408724814DD2}" srcOrd="2" destOrd="0" presId="urn:microsoft.com/office/officeart/2008/layout/NameandTitleOrganizationalChart"/>
    <dgm:cxn modelId="{1F804506-A84C-467E-BE05-49837A418BFD}" type="presParOf" srcId="{3433279C-2B8D-416B-BF7B-B8DAA11CB490}" destId="{E8735488-B986-4A8D-A985-2C18D71BCAB8}" srcOrd="6" destOrd="0" presId="urn:microsoft.com/office/officeart/2008/layout/NameandTitleOrganizationalChart"/>
    <dgm:cxn modelId="{43903ED8-820D-4A08-B590-E6177BF88361}" type="presParOf" srcId="{3433279C-2B8D-416B-BF7B-B8DAA11CB490}" destId="{A2BAB9FF-6FE7-4FB0-BD67-0058C27F0CD7}" srcOrd="7" destOrd="0" presId="urn:microsoft.com/office/officeart/2008/layout/NameandTitleOrganizationalChart"/>
    <dgm:cxn modelId="{4226DC83-BD4F-4E6F-BF04-12BD6458E0D5}" type="presParOf" srcId="{A2BAB9FF-6FE7-4FB0-BD67-0058C27F0CD7}" destId="{62AB6BC6-8AD5-4417-BC92-F79FEC49260B}" srcOrd="0" destOrd="0" presId="urn:microsoft.com/office/officeart/2008/layout/NameandTitleOrganizationalChart"/>
    <dgm:cxn modelId="{79920B7D-93B4-405E-A56C-461872E7F00E}" type="presParOf" srcId="{62AB6BC6-8AD5-4417-BC92-F79FEC49260B}" destId="{EFB05176-7F32-4544-9C33-366C5263032A}" srcOrd="0" destOrd="0" presId="urn:microsoft.com/office/officeart/2008/layout/NameandTitleOrganizationalChart"/>
    <dgm:cxn modelId="{D120C9FA-2FB3-4D11-A95C-3DE044CA0E1B}" type="presParOf" srcId="{62AB6BC6-8AD5-4417-BC92-F79FEC49260B}" destId="{1146CEE3-D353-4007-B642-2B6DAA1E6606}" srcOrd="1" destOrd="0" presId="urn:microsoft.com/office/officeart/2008/layout/NameandTitleOrganizationalChart"/>
    <dgm:cxn modelId="{7C25F215-90D4-4906-A3CD-0FBFE38A51F7}" type="presParOf" srcId="{62AB6BC6-8AD5-4417-BC92-F79FEC49260B}" destId="{D2EEF130-B811-4CCD-9F36-29A6F3A58A4C}" srcOrd="2" destOrd="0" presId="urn:microsoft.com/office/officeart/2008/layout/NameandTitleOrganizationalChart"/>
    <dgm:cxn modelId="{D2F91FCB-A615-4CB6-9510-7745256A8E16}" type="presParOf" srcId="{A2BAB9FF-6FE7-4FB0-BD67-0058C27F0CD7}" destId="{48177B27-00C4-4867-B150-6C08058410C0}" srcOrd="1" destOrd="0" presId="urn:microsoft.com/office/officeart/2008/layout/NameandTitleOrganizationalChart"/>
    <dgm:cxn modelId="{EA7A9198-860B-4D09-B812-21B418FFBC83}" type="presParOf" srcId="{A2BAB9FF-6FE7-4FB0-BD67-0058C27F0CD7}" destId="{2A852E4F-5733-4C9B-B8C4-04B9259DA225}" srcOrd="2" destOrd="0" presId="urn:microsoft.com/office/officeart/2008/layout/NameandTitleOrganizationalChart"/>
    <dgm:cxn modelId="{9163E731-FF37-4CAA-8223-572819826D5A}" type="presParOf" srcId="{1C189F6E-BD45-4286-93F9-A05440755F0E}" destId="{3E4FF933-88B5-4E7B-AFE4-69DB6C2430E8}" srcOrd="2" destOrd="0" presId="urn:microsoft.com/office/officeart/2008/layout/NameandTitleOrganizational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7BCF084-6D42-439B-9EEF-DC93F7C34181}" type="doc">
      <dgm:prSet loTypeId="urn:microsoft.com/office/officeart/2008/layout/NameandTitleOrganizationalChart" loCatId="hierarchy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E46898AB-8E48-4CD1-880D-0656FA7D9691}">
      <dgm:prSet phldrT="[Texto]" custT="1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pt-BR" sz="2200" dirty="0" err="1"/>
            <a:t>Evolutionary</a:t>
          </a:r>
          <a:r>
            <a:rPr lang="pt-BR" sz="2200" dirty="0"/>
            <a:t> </a:t>
          </a:r>
          <a:r>
            <a:rPr lang="pt-BR" sz="2200" dirty="0" err="1"/>
            <a:t>Computation</a:t>
          </a:r>
          <a:endParaRPr lang="pt-BR" sz="2200" dirty="0"/>
        </a:p>
      </dgm:t>
    </dgm:pt>
    <dgm:pt modelId="{35D504E4-A642-4F54-905F-C6B67C76F477}" type="parTrans" cxnId="{697A3A48-4272-4DC7-9C66-46ABB15B2070}">
      <dgm:prSet/>
      <dgm:spPr/>
      <dgm:t>
        <a:bodyPr/>
        <a:lstStyle/>
        <a:p>
          <a:endParaRPr lang="pt-BR"/>
        </a:p>
      </dgm:t>
    </dgm:pt>
    <dgm:pt modelId="{86184068-129B-43EE-8CCA-FAE7095B115F}" type="sibTrans" cxnId="{697A3A48-4272-4DC7-9C66-46ABB15B2070}">
      <dgm:prSet/>
      <dgm:spPr/>
      <dgm:t>
        <a:bodyPr/>
        <a:lstStyle/>
        <a:p>
          <a:r>
            <a:rPr lang="pt-BR" dirty="0">
              <a:solidFill>
                <a:schemeClr val="accent3"/>
              </a:solidFill>
            </a:rPr>
            <a:t>late 1950s</a:t>
          </a:r>
        </a:p>
      </dgm:t>
    </dgm:pt>
    <dgm:pt modelId="{04E320CD-7AA3-4C81-ABCD-E8A22BBE8E8D}">
      <dgm:prSet phldrT="[Texto]" custT="1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pt-BR" sz="2200" dirty="0" err="1"/>
            <a:t>Evolutionary</a:t>
          </a:r>
          <a:r>
            <a:rPr lang="pt-BR" sz="2200" dirty="0"/>
            <a:t> </a:t>
          </a:r>
          <a:r>
            <a:rPr lang="pt-BR" sz="2200" dirty="0" err="1"/>
            <a:t>Programming</a:t>
          </a:r>
          <a:endParaRPr lang="pt-BR" sz="2200" dirty="0"/>
        </a:p>
      </dgm:t>
    </dgm:pt>
    <dgm:pt modelId="{C05C3384-60C8-431E-9ADE-9401369D2330}" type="parTrans" cxnId="{682E087D-9875-4BCE-9A28-D65E5318B6B2}">
      <dgm:prSet/>
      <dgm:spPr/>
      <dgm:t>
        <a:bodyPr/>
        <a:lstStyle/>
        <a:p>
          <a:endParaRPr lang="pt-BR"/>
        </a:p>
      </dgm:t>
    </dgm:pt>
    <dgm:pt modelId="{FC81BDFA-81B0-447F-BB3D-4A4D4D583D0B}" type="sibTrans" cxnId="{682E087D-9875-4BCE-9A28-D65E5318B6B2}">
      <dgm:prSet/>
      <dgm:spPr/>
      <dgm:t>
        <a:bodyPr/>
        <a:lstStyle/>
        <a:p>
          <a:r>
            <a:rPr lang="pt-BR" dirty="0">
              <a:solidFill>
                <a:schemeClr val="accent3"/>
              </a:solidFill>
            </a:rPr>
            <a:t>1966</a:t>
          </a:r>
        </a:p>
      </dgm:t>
    </dgm:pt>
    <dgm:pt modelId="{E62390B3-EF84-4A09-B777-2364A377D515}">
      <dgm:prSet phldrT="[Texto]" custT="1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pt-BR" sz="2200" dirty="0" err="1"/>
            <a:t>Evolution</a:t>
          </a:r>
          <a:r>
            <a:rPr lang="pt-BR" sz="2200" dirty="0"/>
            <a:t> </a:t>
          </a:r>
          <a:r>
            <a:rPr lang="pt-BR" sz="2200" dirty="0" err="1"/>
            <a:t>Strategies</a:t>
          </a:r>
          <a:endParaRPr lang="pt-BR" sz="2200" dirty="0"/>
        </a:p>
      </dgm:t>
    </dgm:pt>
    <dgm:pt modelId="{3C635AED-2029-43B2-80A0-B7D49B69459D}" type="parTrans" cxnId="{72F8C332-1BD8-450D-B72A-D0B8BE5D4D63}">
      <dgm:prSet/>
      <dgm:spPr/>
      <dgm:t>
        <a:bodyPr/>
        <a:lstStyle/>
        <a:p>
          <a:endParaRPr lang="pt-BR"/>
        </a:p>
      </dgm:t>
    </dgm:pt>
    <dgm:pt modelId="{61EE7583-5DCE-45C7-BB66-9DFD489382D0}" type="sibTrans" cxnId="{72F8C332-1BD8-450D-B72A-D0B8BE5D4D63}">
      <dgm:prSet/>
      <dgm:spPr/>
      <dgm:t>
        <a:bodyPr/>
        <a:lstStyle/>
        <a:p>
          <a:r>
            <a:rPr lang="pt-BR" dirty="0">
              <a:solidFill>
                <a:schemeClr val="accent3"/>
              </a:solidFill>
            </a:rPr>
            <a:t>1973</a:t>
          </a:r>
        </a:p>
      </dgm:t>
    </dgm:pt>
    <dgm:pt modelId="{E9AE0910-6AE6-48A3-9900-233809E7381A}">
      <dgm:prSet phldrT="[Texto]" custT="1"/>
      <dgm:spPr/>
      <dgm:t>
        <a:bodyPr/>
        <a:lstStyle/>
        <a:p>
          <a:r>
            <a:rPr lang="pt-BR" sz="2200" dirty="0" err="1"/>
            <a:t>Genetic</a:t>
          </a:r>
          <a:r>
            <a:rPr lang="pt-BR" sz="2200" dirty="0"/>
            <a:t> </a:t>
          </a:r>
          <a:r>
            <a:rPr lang="pt-BR" sz="2200" dirty="0" err="1"/>
            <a:t>Algorithm</a:t>
          </a:r>
          <a:endParaRPr lang="pt-BR" sz="2200" dirty="0"/>
        </a:p>
      </dgm:t>
    </dgm:pt>
    <dgm:pt modelId="{2084971D-AC62-48F6-8B48-3C763186A847}" type="parTrans" cxnId="{7E149C04-BC54-4CD7-AA9C-1BE88367A499}">
      <dgm:prSet/>
      <dgm:spPr/>
      <dgm:t>
        <a:bodyPr/>
        <a:lstStyle/>
        <a:p>
          <a:endParaRPr lang="pt-BR"/>
        </a:p>
      </dgm:t>
    </dgm:pt>
    <dgm:pt modelId="{6D7A8A8E-CCB9-49DF-A99C-55B8B178D757}" type="sibTrans" cxnId="{7E149C04-BC54-4CD7-AA9C-1BE88367A499}">
      <dgm:prSet/>
      <dgm:spPr/>
      <dgm:t>
        <a:bodyPr/>
        <a:lstStyle/>
        <a:p>
          <a:r>
            <a:rPr lang="pt-BR" dirty="0"/>
            <a:t>1975</a:t>
          </a:r>
        </a:p>
      </dgm:t>
    </dgm:pt>
    <dgm:pt modelId="{A974DD15-E1AE-4B43-BA2E-4B176DE2ED1B}">
      <dgm:prSet phldrT="[Texto]" custT="1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pt-BR" sz="2200" dirty="0" err="1"/>
            <a:t>Genetic</a:t>
          </a:r>
          <a:r>
            <a:rPr lang="pt-BR" sz="2200" dirty="0"/>
            <a:t> </a:t>
          </a:r>
          <a:r>
            <a:rPr lang="pt-BR" sz="2200" dirty="0" err="1"/>
            <a:t>Programming</a:t>
          </a:r>
          <a:endParaRPr lang="pt-BR" sz="2200" dirty="0"/>
        </a:p>
      </dgm:t>
    </dgm:pt>
    <dgm:pt modelId="{2D82579B-BBC4-443C-99DB-5DFBB9EFF7D4}" type="parTrans" cxnId="{A76A7B81-8694-48C4-84DB-64B73923DA77}">
      <dgm:prSet/>
      <dgm:spPr/>
      <dgm:t>
        <a:bodyPr/>
        <a:lstStyle/>
        <a:p>
          <a:endParaRPr lang="pt-BR"/>
        </a:p>
      </dgm:t>
    </dgm:pt>
    <dgm:pt modelId="{B36B7298-3BBC-48F3-8B8E-77D0C2D52B8A}" type="sibTrans" cxnId="{A76A7B81-8694-48C4-84DB-64B73923DA77}">
      <dgm:prSet/>
      <dgm:spPr/>
      <dgm:t>
        <a:bodyPr/>
        <a:lstStyle/>
        <a:p>
          <a:r>
            <a:rPr lang="pt-BR" dirty="0">
              <a:solidFill>
                <a:schemeClr val="accent3"/>
              </a:solidFill>
            </a:rPr>
            <a:t>1992</a:t>
          </a:r>
        </a:p>
      </dgm:t>
    </dgm:pt>
    <dgm:pt modelId="{E6897AEE-2D52-47D1-A7E0-C3C5DA8333FE}" type="pres">
      <dgm:prSet presAssocID="{77BCF084-6D42-439B-9EEF-DC93F7C34181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1C189F6E-BD45-4286-93F9-A05440755F0E}" type="pres">
      <dgm:prSet presAssocID="{E46898AB-8E48-4CD1-880D-0656FA7D9691}" presName="hierRoot1" presStyleCnt="0">
        <dgm:presLayoutVars>
          <dgm:hierBranch val="init"/>
        </dgm:presLayoutVars>
      </dgm:prSet>
      <dgm:spPr/>
    </dgm:pt>
    <dgm:pt modelId="{8E246669-76C1-43DA-B2C9-3E0D8F561A40}" type="pres">
      <dgm:prSet presAssocID="{E46898AB-8E48-4CD1-880D-0656FA7D9691}" presName="rootComposite1" presStyleCnt="0"/>
      <dgm:spPr/>
    </dgm:pt>
    <dgm:pt modelId="{CC7525E7-AA9E-48E6-B74F-32067469A98F}" type="pres">
      <dgm:prSet presAssocID="{E46898AB-8E48-4CD1-880D-0656FA7D9691}" presName="rootText1" presStyleLbl="node0" presStyleIdx="0" presStyleCnt="1">
        <dgm:presLayoutVars>
          <dgm:chMax/>
          <dgm:chPref val="3"/>
        </dgm:presLayoutVars>
      </dgm:prSet>
      <dgm:spPr/>
    </dgm:pt>
    <dgm:pt modelId="{73C9D07A-0679-4F42-9A12-82D45BF02BC1}" type="pres">
      <dgm:prSet presAssocID="{E46898AB-8E48-4CD1-880D-0656FA7D9691}" presName="titleText1" presStyleLbl="fgAcc0" presStyleIdx="0" presStyleCnt="1">
        <dgm:presLayoutVars>
          <dgm:chMax val="0"/>
          <dgm:chPref val="0"/>
        </dgm:presLayoutVars>
      </dgm:prSet>
      <dgm:spPr/>
    </dgm:pt>
    <dgm:pt modelId="{1FD79297-D5DB-4762-ABC2-E7D389F07C08}" type="pres">
      <dgm:prSet presAssocID="{E46898AB-8E48-4CD1-880D-0656FA7D9691}" presName="rootConnector1" presStyleLbl="node1" presStyleIdx="0" presStyleCnt="4"/>
      <dgm:spPr/>
    </dgm:pt>
    <dgm:pt modelId="{3433279C-2B8D-416B-BF7B-B8DAA11CB490}" type="pres">
      <dgm:prSet presAssocID="{E46898AB-8E48-4CD1-880D-0656FA7D9691}" presName="hierChild2" presStyleCnt="0"/>
      <dgm:spPr/>
    </dgm:pt>
    <dgm:pt modelId="{F7138627-C239-4DD2-B09D-3431A98C7941}" type="pres">
      <dgm:prSet presAssocID="{C05C3384-60C8-431E-9ADE-9401369D2330}" presName="Name37" presStyleLbl="parChTrans1D2" presStyleIdx="0" presStyleCnt="4"/>
      <dgm:spPr/>
    </dgm:pt>
    <dgm:pt modelId="{E4BF0782-129B-4DBD-9E6E-A66FB64A04EC}" type="pres">
      <dgm:prSet presAssocID="{04E320CD-7AA3-4C81-ABCD-E8A22BBE8E8D}" presName="hierRoot2" presStyleCnt="0">
        <dgm:presLayoutVars>
          <dgm:hierBranch val="init"/>
        </dgm:presLayoutVars>
      </dgm:prSet>
      <dgm:spPr/>
    </dgm:pt>
    <dgm:pt modelId="{B9A7DCFF-31EE-426B-8583-38B53B8E2ADA}" type="pres">
      <dgm:prSet presAssocID="{04E320CD-7AA3-4C81-ABCD-E8A22BBE8E8D}" presName="rootComposite" presStyleCnt="0"/>
      <dgm:spPr/>
    </dgm:pt>
    <dgm:pt modelId="{1BE9B33F-6A7A-4AC8-9F1D-A49441AB5D86}" type="pres">
      <dgm:prSet presAssocID="{04E320CD-7AA3-4C81-ABCD-E8A22BBE8E8D}" presName="rootText" presStyleLbl="node1" presStyleIdx="0" presStyleCnt="4">
        <dgm:presLayoutVars>
          <dgm:chMax/>
          <dgm:chPref val="3"/>
        </dgm:presLayoutVars>
      </dgm:prSet>
      <dgm:spPr/>
    </dgm:pt>
    <dgm:pt modelId="{20FB3400-4775-4E9F-9A97-E1F5FD3A3A23}" type="pres">
      <dgm:prSet presAssocID="{04E320CD-7AA3-4C81-ABCD-E8A22BBE8E8D}" presName="titleText2" presStyleLbl="fgAcc1" presStyleIdx="0" presStyleCnt="4">
        <dgm:presLayoutVars>
          <dgm:chMax val="0"/>
          <dgm:chPref val="0"/>
        </dgm:presLayoutVars>
      </dgm:prSet>
      <dgm:spPr/>
    </dgm:pt>
    <dgm:pt modelId="{77E19AF9-6F4F-45B7-B331-8C72EE2F5314}" type="pres">
      <dgm:prSet presAssocID="{04E320CD-7AA3-4C81-ABCD-E8A22BBE8E8D}" presName="rootConnector" presStyleLbl="node2" presStyleIdx="0" presStyleCnt="0"/>
      <dgm:spPr/>
    </dgm:pt>
    <dgm:pt modelId="{3F1CED91-0B34-4BEC-86AD-AB7948FA7178}" type="pres">
      <dgm:prSet presAssocID="{04E320CD-7AA3-4C81-ABCD-E8A22BBE8E8D}" presName="hierChild4" presStyleCnt="0"/>
      <dgm:spPr/>
    </dgm:pt>
    <dgm:pt modelId="{CAE01251-40F3-448E-BBEC-D0E98E23BB37}" type="pres">
      <dgm:prSet presAssocID="{04E320CD-7AA3-4C81-ABCD-E8A22BBE8E8D}" presName="hierChild5" presStyleCnt="0"/>
      <dgm:spPr/>
    </dgm:pt>
    <dgm:pt modelId="{9235BECF-109C-4697-AA99-C15E3B8EC641}" type="pres">
      <dgm:prSet presAssocID="{3C635AED-2029-43B2-80A0-B7D49B69459D}" presName="Name37" presStyleLbl="parChTrans1D2" presStyleIdx="1" presStyleCnt="4"/>
      <dgm:spPr/>
    </dgm:pt>
    <dgm:pt modelId="{51AEE2CB-8EE6-4B35-A9E4-3C298DECFC5B}" type="pres">
      <dgm:prSet presAssocID="{E62390B3-EF84-4A09-B777-2364A377D515}" presName="hierRoot2" presStyleCnt="0">
        <dgm:presLayoutVars>
          <dgm:hierBranch val="init"/>
        </dgm:presLayoutVars>
      </dgm:prSet>
      <dgm:spPr/>
    </dgm:pt>
    <dgm:pt modelId="{CF8D2890-33D8-4748-81E8-3EB8B05C5850}" type="pres">
      <dgm:prSet presAssocID="{E62390B3-EF84-4A09-B777-2364A377D515}" presName="rootComposite" presStyleCnt="0"/>
      <dgm:spPr/>
    </dgm:pt>
    <dgm:pt modelId="{9B6BF72A-BFD1-444E-ADAE-30073BFF141D}" type="pres">
      <dgm:prSet presAssocID="{E62390B3-EF84-4A09-B777-2364A377D515}" presName="rootText" presStyleLbl="node1" presStyleIdx="1" presStyleCnt="4">
        <dgm:presLayoutVars>
          <dgm:chMax/>
          <dgm:chPref val="3"/>
        </dgm:presLayoutVars>
      </dgm:prSet>
      <dgm:spPr/>
    </dgm:pt>
    <dgm:pt modelId="{9FECC74E-A29C-4597-B5CD-4E5D7CC164CF}" type="pres">
      <dgm:prSet presAssocID="{E62390B3-EF84-4A09-B777-2364A377D515}" presName="titleText2" presStyleLbl="fgAcc1" presStyleIdx="1" presStyleCnt="4">
        <dgm:presLayoutVars>
          <dgm:chMax val="0"/>
          <dgm:chPref val="0"/>
        </dgm:presLayoutVars>
      </dgm:prSet>
      <dgm:spPr/>
    </dgm:pt>
    <dgm:pt modelId="{D18A0379-D6AE-4918-8A21-72C4CFC55EF3}" type="pres">
      <dgm:prSet presAssocID="{E62390B3-EF84-4A09-B777-2364A377D515}" presName="rootConnector" presStyleLbl="node2" presStyleIdx="0" presStyleCnt="0"/>
      <dgm:spPr/>
    </dgm:pt>
    <dgm:pt modelId="{08EF5124-1C65-46CB-BBA2-34130B722447}" type="pres">
      <dgm:prSet presAssocID="{E62390B3-EF84-4A09-B777-2364A377D515}" presName="hierChild4" presStyleCnt="0"/>
      <dgm:spPr/>
    </dgm:pt>
    <dgm:pt modelId="{7EA898EE-A0F1-4122-9744-9344BFF0E32F}" type="pres">
      <dgm:prSet presAssocID="{E62390B3-EF84-4A09-B777-2364A377D515}" presName="hierChild5" presStyleCnt="0"/>
      <dgm:spPr/>
    </dgm:pt>
    <dgm:pt modelId="{DF6F5BC0-95E7-4BE2-8D1F-635AA5CEEA9B}" type="pres">
      <dgm:prSet presAssocID="{2084971D-AC62-48F6-8B48-3C763186A847}" presName="Name37" presStyleLbl="parChTrans1D2" presStyleIdx="2" presStyleCnt="4"/>
      <dgm:spPr/>
    </dgm:pt>
    <dgm:pt modelId="{058EC961-E813-46EF-A66C-613891B32640}" type="pres">
      <dgm:prSet presAssocID="{E9AE0910-6AE6-48A3-9900-233809E7381A}" presName="hierRoot2" presStyleCnt="0">
        <dgm:presLayoutVars>
          <dgm:hierBranch val="init"/>
        </dgm:presLayoutVars>
      </dgm:prSet>
      <dgm:spPr/>
    </dgm:pt>
    <dgm:pt modelId="{A80F1E16-3670-41F8-A660-84A575CECBC2}" type="pres">
      <dgm:prSet presAssocID="{E9AE0910-6AE6-48A3-9900-233809E7381A}" presName="rootComposite" presStyleCnt="0"/>
      <dgm:spPr/>
    </dgm:pt>
    <dgm:pt modelId="{A932382C-4821-44C7-BA94-0F5718CB035A}" type="pres">
      <dgm:prSet presAssocID="{E9AE0910-6AE6-48A3-9900-233809E7381A}" presName="rootText" presStyleLbl="node1" presStyleIdx="2" presStyleCnt="4">
        <dgm:presLayoutVars>
          <dgm:chMax/>
          <dgm:chPref val="3"/>
        </dgm:presLayoutVars>
      </dgm:prSet>
      <dgm:spPr/>
    </dgm:pt>
    <dgm:pt modelId="{7AA34C54-738E-452F-9F23-FF6F3A4C2808}" type="pres">
      <dgm:prSet presAssocID="{E9AE0910-6AE6-48A3-9900-233809E7381A}" presName="titleText2" presStyleLbl="fgAcc1" presStyleIdx="2" presStyleCnt="4">
        <dgm:presLayoutVars>
          <dgm:chMax val="0"/>
          <dgm:chPref val="0"/>
        </dgm:presLayoutVars>
      </dgm:prSet>
      <dgm:spPr/>
    </dgm:pt>
    <dgm:pt modelId="{0544F287-FC78-4912-B463-AD9DBC163278}" type="pres">
      <dgm:prSet presAssocID="{E9AE0910-6AE6-48A3-9900-233809E7381A}" presName="rootConnector" presStyleLbl="node2" presStyleIdx="0" presStyleCnt="0"/>
      <dgm:spPr/>
    </dgm:pt>
    <dgm:pt modelId="{7A52B2DB-B0E7-45F0-A0CA-2B298EBD6282}" type="pres">
      <dgm:prSet presAssocID="{E9AE0910-6AE6-48A3-9900-233809E7381A}" presName="hierChild4" presStyleCnt="0"/>
      <dgm:spPr/>
    </dgm:pt>
    <dgm:pt modelId="{4CD44343-4FCA-40A4-8706-408724814DD2}" type="pres">
      <dgm:prSet presAssocID="{E9AE0910-6AE6-48A3-9900-233809E7381A}" presName="hierChild5" presStyleCnt="0"/>
      <dgm:spPr/>
    </dgm:pt>
    <dgm:pt modelId="{E8735488-B986-4A8D-A985-2C18D71BCAB8}" type="pres">
      <dgm:prSet presAssocID="{2D82579B-BBC4-443C-99DB-5DFBB9EFF7D4}" presName="Name37" presStyleLbl="parChTrans1D2" presStyleIdx="3" presStyleCnt="4"/>
      <dgm:spPr/>
    </dgm:pt>
    <dgm:pt modelId="{A2BAB9FF-6FE7-4FB0-BD67-0058C27F0CD7}" type="pres">
      <dgm:prSet presAssocID="{A974DD15-E1AE-4B43-BA2E-4B176DE2ED1B}" presName="hierRoot2" presStyleCnt="0">
        <dgm:presLayoutVars>
          <dgm:hierBranch val="init"/>
        </dgm:presLayoutVars>
      </dgm:prSet>
      <dgm:spPr/>
    </dgm:pt>
    <dgm:pt modelId="{62AB6BC6-8AD5-4417-BC92-F79FEC49260B}" type="pres">
      <dgm:prSet presAssocID="{A974DD15-E1AE-4B43-BA2E-4B176DE2ED1B}" presName="rootComposite" presStyleCnt="0"/>
      <dgm:spPr/>
    </dgm:pt>
    <dgm:pt modelId="{EFB05176-7F32-4544-9C33-366C5263032A}" type="pres">
      <dgm:prSet presAssocID="{A974DD15-E1AE-4B43-BA2E-4B176DE2ED1B}" presName="rootText" presStyleLbl="node1" presStyleIdx="3" presStyleCnt="4">
        <dgm:presLayoutVars>
          <dgm:chMax/>
          <dgm:chPref val="3"/>
        </dgm:presLayoutVars>
      </dgm:prSet>
      <dgm:spPr/>
    </dgm:pt>
    <dgm:pt modelId="{1146CEE3-D353-4007-B642-2B6DAA1E6606}" type="pres">
      <dgm:prSet presAssocID="{A974DD15-E1AE-4B43-BA2E-4B176DE2ED1B}" presName="titleText2" presStyleLbl="fgAcc1" presStyleIdx="3" presStyleCnt="4">
        <dgm:presLayoutVars>
          <dgm:chMax val="0"/>
          <dgm:chPref val="0"/>
        </dgm:presLayoutVars>
      </dgm:prSet>
      <dgm:spPr/>
    </dgm:pt>
    <dgm:pt modelId="{D2EEF130-B811-4CCD-9F36-29A6F3A58A4C}" type="pres">
      <dgm:prSet presAssocID="{A974DD15-E1AE-4B43-BA2E-4B176DE2ED1B}" presName="rootConnector" presStyleLbl="node2" presStyleIdx="0" presStyleCnt="0"/>
      <dgm:spPr/>
    </dgm:pt>
    <dgm:pt modelId="{48177B27-00C4-4867-B150-6C08058410C0}" type="pres">
      <dgm:prSet presAssocID="{A974DD15-E1AE-4B43-BA2E-4B176DE2ED1B}" presName="hierChild4" presStyleCnt="0"/>
      <dgm:spPr/>
    </dgm:pt>
    <dgm:pt modelId="{2A852E4F-5733-4C9B-B8C4-04B9259DA225}" type="pres">
      <dgm:prSet presAssocID="{A974DD15-E1AE-4B43-BA2E-4B176DE2ED1B}" presName="hierChild5" presStyleCnt="0"/>
      <dgm:spPr/>
    </dgm:pt>
    <dgm:pt modelId="{3E4FF933-88B5-4E7B-AFE4-69DB6C2430E8}" type="pres">
      <dgm:prSet presAssocID="{E46898AB-8E48-4CD1-880D-0656FA7D9691}" presName="hierChild3" presStyleCnt="0"/>
      <dgm:spPr/>
    </dgm:pt>
  </dgm:ptLst>
  <dgm:cxnLst>
    <dgm:cxn modelId="{C158EB02-395F-4052-AF90-22B3BAFC40A6}" type="presOf" srcId="{FC81BDFA-81B0-447F-BB3D-4A4D4D583D0B}" destId="{20FB3400-4775-4E9F-9A97-E1F5FD3A3A23}" srcOrd="0" destOrd="0" presId="urn:microsoft.com/office/officeart/2008/layout/NameandTitleOrganizationalChart"/>
    <dgm:cxn modelId="{7E149C04-BC54-4CD7-AA9C-1BE88367A499}" srcId="{E46898AB-8E48-4CD1-880D-0656FA7D9691}" destId="{E9AE0910-6AE6-48A3-9900-233809E7381A}" srcOrd="2" destOrd="0" parTransId="{2084971D-AC62-48F6-8B48-3C763186A847}" sibTransId="{6D7A8A8E-CCB9-49DF-A99C-55B8B178D757}"/>
    <dgm:cxn modelId="{D9CB6C13-C1F8-4159-9F64-1E9AAEF4A34E}" type="presOf" srcId="{04E320CD-7AA3-4C81-ABCD-E8A22BBE8E8D}" destId="{1BE9B33F-6A7A-4AC8-9F1D-A49441AB5D86}" srcOrd="0" destOrd="0" presId="urn:microsoft.com/office/officeart/2008/layout/NameandTitleOrganizationalChart"/>
    <dgm:cxn modelId="{183C6424-0798-4D2D-9A93-AF564DFB1C4A}" type="presOf" srcId="{04E320CD-7AA3-4C81-ABCD-E8A22BBE8E8D}" destId="{77E19AF9-6F4F-45B7-B331-8C72EE2F5314}" srcOrd="1" destOrd="0" presId="urn:microsoft.com/office/officeart/2008/layout/NameandTitleOrganizationalChart"/>
    <dgm:cxn modelId="{804BCC25-966C-4F00-936F-9EDF66704EE2}" type="presOf" srcId="{B36B7298-3BBC-48F3-8B8E-77D0C2D52B8A}" destId="{1146CEE3-D353-4007-B642-2B6DAA1E6606}" srcOrd="0" destOrd="0" presId="urn:microsoft.com/office/officeart/2008/layout/NameandTitleOrganizationalChart"/>
    <dgm:cxn modelId="{9ABB6C31-C881-43F2-A43C-A7C2F2B3F76A}" type="presOf" srcId="{A974DD15-E1AE-4B43-BA2E-4B176DE2ED1B}" destId="{EFB05176-7F32-4544-9C33-366C5263032A}" srcOrd="0" destOrd="0" presId="urn:microsoft.com/office/officeart/2008/layout/NameandTitleOrganizationalChart"/>
    <dgm:cxn modelId="{72F8C332-1BD8-450D-B72A-D0B8BE5D4D63}" srcId="{E46898AB-8E48-4CD1-880D-0656FA7D9691}" destId="{E62390B3-EF84-4A09-B777-2364A377D515}" srcOrd="1" destOrd="0" parTransId="{3C635AED-2029-43B2-80A0-B7D49B69459D}" sibTransId="{61EE7583-5DCE-45C7-BB66-9DFD489382D0}"/>
    <dgm:cxn modelId="{D4265633-C22F-482D-97D9-92A233C799AF}" type="presOf" srcId="{61EE7583-5DCE-45C7-BB66-9DFD489382D0}" destId="{9FECC74E-A29C-4597-B5CD-4E5D7CC164CF}" srcOrd="0" destOrd="0" presId="urn:microsoft.com/office/officeart/2008/layout/NameandTitleOrganizationalChart"/>
    <dgm:cxn modelId="{25711E63-209A-4206-BF84-AA9E451BB8BB}" type="presOf" srcId="{E62390B3-EF84-4A09-B777-2364A377D515}" destId="{D18A0379-D6AE-4918-8A21-72C4CFC55EF3}" srcOrd="1" destOrd="0" presId="urn:microsoft.com/office/officeart/2008/layout/NameandTitleOrganizationalChart"/>
    <dgm:cxn modelId="{5EC24D44-C5A9-474C-8955-E3086CE5642D}" type="presOf" srcId="{2D82579B-BBC4-443C-99DB-5DFBB9EFF7D4}" destId="{E8735488-B986-4A8D-A985-2C18D71BCAB8}" srcOrd="0" destOrd="0" presId="urn:microsoft.com/office/officeart/2008/layout/NameandTitleOrganizationalChart"/>
    <dgm:cxn modelId="{326D6865-7692-4FED-AD81-A996BC17D0E0}" type="presOf" srcId="{77BCF084-6D42-439B-9EEF-DC93F7C34181}" destId="{E6897AEE-2D52-47D1-A7E0-C3C5DA8333FE}" srcOrd="0" destOrd="0" presId="urn:microsoft.com/office/officeart/2008/layout/NameandTitleOrganizationalChart"/>
    <dgm:cxn modelId="{697A3A48-4272-4DC7-9C66-46ABB15B2070}" srcId="{77BCF084-6D42-439B-9EEF-DC93F7C34181}" destId="{E46898AB-8E48-4CD1-880D-0656FA7D9691}" srcOrd="0" destOrd="0" parTransId="{35D504E4-A642-4F54-905F-C6B67C76F477}" sibTransId="{86184068-129B-43EE-8CCA-FAE7095B115F}"/>
    <dgm:cxn modelId="{C953384A-9D93-4370-B623-0963F871C23C}" type="presOf" srcId="{2084971D-AC62-48F6-8B48-3C763186A847}" destId="{DF6F5BC0-95E7-4BE2-8D1F-635AA5CEEA9B}" srcOrd="0" destOrd="0" presId="urn:microsoft.com/office/officeart/2008/layout/NameandTitleOrganizationalChart"/>
    <dgm:cxn modelId="{AE432D4E-DBBE-4F83-9B70-9F9E8A03A399}" type="presOf" srcId="{86184068-129B-43EE-8CCA-FAE7095B115F}" destId="{73C9D07A-0679-4F42-9A12-82D45BF02BC1}" srcOrd="0" destOrd="0" presId="urn:microsoft.com/office/officeart/2008/layout/NameandTitleOrganizationalChart"/>
    <dgm:cxn modelId="{682E087D-9875-4BCE-9A28-D65E5318B6B2}" srcId="{E46898AB-8E48-4CD1-880D-0656FA7D9691}" destId="{04E320CD-7AA3-4C81-ABCD-E8A22BBE8E8D}" srcOrd="0" destOrd="0" parTransId="{C05C3384-60C8-431E-9ADE-9401369D2330}" sibTransId="{FC81BDFA-81B0-447F-BB3D-4A4D4D583D0B}"/>
    <dgm:cxn modelId="{A76A7B81-8694-48C4-84DB-64B73923DA77}" srcId="{E46898AB-8E48-4CD1-880D-0656FA7D9691}" destId="{A974DD15-E1AE-4B43-BA2E-4B176DE2ED1B}" srcOrd="3" destOrd="0" parTransId="{2D82579B-BBC4-443C-99DB-5DFBB9EFF7D4}" sibTransId="{B36B7298-3BBC-48F3-8B8E-77D0C2D52B8A}"/>
    <dgm:cxn modelId="{C7358884-99FD-4E1C-AA08-9C64C95A34A7}" type="presOf" srcId="{E9AE0910-6AE6-48A3-9900-233809E7381A}" destId="{A932382C-4821-44C7-BA94-0F5718CB035A}" srcOrd="0" destOrd="0" presId="urn:microsoft.com/office/officeart/2008/layout/NameandTitleOrganizationalChart"/>
    <dgm:cxn modelId="{8006A0A1-D844-4ADA-B67A-28FA8FA6616C}" type="presOf" srcId="{3C635AED-2029-43B2-80A0-B7D49B69459D}" destId="{9235BECF-109C-4697-AA99-C15E3B8EC641}" srcOrd="0" destOrd="0" presId="urn:microsoft.com/office/officeart/2008/layout/NameandTitleOrganizationalChart"/>
    <dgm:cxn modelId="{19406EA5-CDF6-4174-B36A-4F453CDDC238}" type="presOf" srcId="{E9AE0910-6AE6-48A3-9900-233809E7381A}" destId="{0544F287-FC78-4912-B463-AD9DBC163278}" srcOrd="1" destOrd="0" presId="urn:microsoft.com/office/officeart/2008/layout/NameandTitleOrganizationalChart"/>
    <dgm:cxn modelId="{924949AE-5772-4C47-A909-214E034E9987}" type="presOf" srcId="{A974DD15-E1AE-4B43-BA2E-4B176DE2ED1B}" destId="{D2EEF130-B811-4CCD-9F36-29A6F3A58A4C}" srcOrd="1" destOrd="0" presId="urn:microsoft.com/office/officeart/2008/layout/NameandTitleOrganizationalChart"/>
    <dgm:cxn modelId="{44ECB1AF-E814-4E93-AF86-CB3186296B1E}" type="presOf" srcId="{C05C3384-60C8-431E-9ADE-9401369D2330}" destId="{F7138627-C239-4DD2-B09D-3431A98C7941}" srcOrd="0" destOrd="0" presId="urn:microsoft.com/office/officeart/2008/layout/NameandTitleOrganizationalChart"/>
    <dgm:cxn modelId="{4FC3A3B6-E4A9-492A-A4C4-39CA59BCE24E}" type="presOf" srcId="{6D7A8A8E-CCB9-49DF-A99C-55B8B178D757}" destId="{7AA34C54-738E-452F-9F23-FF6F3A4C2808}" srcOrd="0" destOrd="0" presId="urn:microsoft.com/office/officeart/2008/layout/NameandTitleOrganizationalChart"/>
    <dgm:cxn modelId="{D8D205B9-1260-44B8-BA67-821C7D0E835C}" type="presOf" srcId="{E62390B3-EF84-4A09-B777-2364A377D515}" destId="{9B6BF72A-BFD1-444E-ADAE-30073BFF141D}" srcOrd="0" destOrd="0" presId="urn:microsoft.com/office/officeart/2008/layout/NameandTitleOrganizationalChart"/>
    <dgm:cxn modelId="{4E921FF4-682C-4EB0-9942-26F0AFC0A895}" type="presOf" srcId="{E46898AB-8E48-4CD1-880D-0656FA7D9691}" destId="{CC7525E7-AA9E-48E6-B74F-32067469A98F}" srcOrd="0" destOrd="0" presId="urn:microsoft.com/office/officeart/2008/layout/NameandTitleOrganizationalChart"/>
    <dgm:cxn modelId="{3A03C6FA-7406-4C42-80FD-C419DC580CA0}" type="presOf" srcId="{E46898AB-8E48-4CD1-880D-0656FA7D9691}" destId="{1FD79297-D5DB-4762-ABC2-E7D389F07C08}" srcOrd="1" destOrd="0" presId="urn:microsoft.com/office/officeart/2008/layout/NameandTitleOrganizationalChart"/>
    <dgm:cxn modelId="{51050055-BE70-4B31-9B1A-2E2212AD93BA}" type="presParOf" srcId="{E6897AEE-2D52-47D1-A7E0-C3C5DA8333FE}" destId="{1C189F6E-BD45-4286-93F9-A05440755F0E}" srcOrd="0" destOrd="0" presId="urn:microsoft.com/office/officeart/2008/layout/NameandTitleOrganizationalChart"/>
    <dgm:cxn modelId="{3410C61F-D38D-4E89-9C95-E7AD07008885}" type="presParOf" srcId="{1C189F6E-BD45-4286-93F9-A05440755F0E}" destId="{8E246669-76C1-43DA-B2C9-3E0D8F561A40}" srcOrd="0" destOrd="0" presId="urn:microsoft.com/office/officeart/2008/layout/NameandTitleOrganizationalChart"/>
    <dgm:cxn modelId="{D35C0E83-0B62-49A5-AFD6-8D3750692391}" type="presParOf" srcId="{8E246669-76C1-43DA-B2C9-3E0D8F561A40}" destId="{CC7525E7-AA9E-48E6-B74F-32067469A98F}" srcOrd="0" destOrd="0" presId="urn:microsoft.com/office/officeart/2008/layout/NameandTitleOrganizationalChart"/>
    <dgm:cxn modelId="{9D13CC7F-DE2D-4A87-AB5A-EDA612FA26CD}" type="presParOf" srcId="{8E246669-76C1-43DA-B2C9-3E0D8F561A40}" destId="{73C9D07A-0679-4F42-9A12-82D45BF02BC1}" srcOrd="1" destOrd="0" presId="urn:microsoft.com/office/officeart/2008/layout/NameandTitleOrganizationalChart"/>
    <dgm:cxn modelId="{28D3DA85-1594-4116-A337-223839B213C7}" type="presParOf" srcId="{8E246669-76C1-43DA-B2C9-3E0D8F561A40}" destId="{1FD79297-D5DB-4762-ABC2-E7D389F07C08}" srcOrd="2" destOrd="0" presId="urn:microsoft.com/office/officeart/2008/layout/NameandTitleOrganizationalChart"/>
    <dgm:cxn modelId="{20D9B15D-2AAA-473E-BCD8-BD3EE91FB51C}" type="presParOf" srcId="{1C189F6E-BD45-4286-93F9-A05440755F0E}" destId="{3433279C-2B8D-416B-BF7B-B8DAA11CB490}" srcOrd="1" destOrd="0" presId="urn:microsoft.com/office/officeart/2008/layout/NameandTitleOrganizationalChart"/>
    <dgm:cxn modelId="{9100A922-4ED3-4EDA-A76B-896F26E51D98}" type="presParOf" srcId="{3433279C-2B8D-416B-BF7B-B8DAA11CB490}" destId="{F7138627-C239-4DD2-B09D-3431A98C7941}" srcOrd="0" destOrd="0" presId="urn:microsoft.com/office/officeart/2008/layout/NameandTitleOrganizationalChart"/>
    <dgm:cxn modelId="{2F337B02-662B-4B91-B7B3-90B654C3AD35}" type="presParOf" srcId="{3433279C-2B8D-416B-BF7B-B8DAA11CB490}" destId="{E4BF0782-129B-4DBD-9E6E-A66FB64A04EC}" srcOrd="1" destOrd="0" presId="urn:microsoft.com/office/officeart/2008/layout/NameandTitleOrganizationalChart"/>
    <dgm:cxn modelId="{C55C2EBD-73B5-4D1E-9A12-E267D4B9EFDA}" type="presParOf" srcId="{E4BF0782-129B-4DBD-9E6E-A66FB64A04EC}" destId="{B9A7DCFF-31EE-426B-8583-38B53B8E2ADA}" srcOrd="0" destOrd="0" presId="urn:microsoft.com/office/officeart/2008/layout/NameandTitleOrganizationalChart"/>
    <dgm:cxn modelId="{B7DE3D24-44B7-4724-99A5-D7B1019DAAD8}" type="presParOf" srcId="{B9A7DCFF-31EE-426B-8583-38B53B8E2ADA}" destId="{1BE9B33F-6A7A-4AC8-9F1D-A49441AB5D86}" srcOrd="0" destOrd="0" presId="urn:microsoft.com/office/officeart/2008/layout/NameandTitleOrganizationalChart"/>
    <dgm:cxn modelId="{4F051B67-6C69-4DCD-A232-0F5C7950E4CF}" type="presParOf" srcId="{B9A7DCFF-31EE-426B-8583-38B53B8E2ADA}" destId="{20FB3400-4775-4E9F-9A97-E1F5FD3A3A23}" srcOrd="1" destOrd="0" presId="urn:microsoft.com/office/officeart/2008/layout/NameandTitleOrganizationalChart"/>
    <dgm:cxn modelId="{0F615847-88AF-4862-9A68-04EB4CED4908}" type="presParOf" srcId="{B9A7DCFF-31EE-426B-8583-38B53B8E2ADA}" destId="{77E19AF9-6F4F-45B7-B331-8C72EE2F5314}" srcOrd="2" destOrd="0" presId="urn:microsoft.com/office/officeart/2008/layout/NameandTitleOrganizationalChart"/>
    <dgm:cxn modelId="{A8A8E71E-4D7E-4B4E-AAB5-08B691BEDA8B}" type="presParOf" srcId="{E4BF0782-129B-4DBD-9E6E-A66FB64A04EC}" destId="{3F1CED91-0B34-4BEC-86AD-AB7948FA7178}" srcOrd="1" destOrd="0" presId="urn:microsoft.com/office/officeart/2008/layout/NameandTitleOrganizationalChart"/>
    <dgm:cxn modelId="{C6F18B66-D4F7-49B5-ADC7-2573EE48CEE0}" type="presParOf" srcId="{E4BF0782-129B-4DBD-9E6E-A66FB64A04EC}" destId="{CAE01251-40F3-448E-BBEC-D0E98E23BB37}" srcOrd="2" destOrd="0" presId="urn:microsoft.com/office/officeart/2008/layout/NameandTitleOrganizationalChart"/>
    <dgm:cxn modelId="{D299FA9D-E2A9-4F4B-9407-DCABD6317B42}" type="presParOf" srcId="{3433279C-2B8D-416B-BF7B-B8DAA11CB490}" destId="{9235BECF-109C-4697-AA99-C15E3B8EC641}" srcOrd="2" destOrd="0" presId="urn:microsoft.com/office/officeart/2008/layout/NameandTitleOrganizationalChart"/>
    <dgm:cxn modelId="{4E27C3ED-1EEF-4E0B-B824-D0E38CACD40A}" type="presParOf" srcId="{3433279C-2B8D-416B-BF7B-B8DAA11CB490}" destId="{51AEE2CB-8EE6-4B35-A9E4-3C298DECFC5B}" srcOrd="3" destOrd="0" presId="urn:microsoft.com/office/officeart/2008/layout/NameandTitleOrganizationalChart"/>
    <dgm:cxn modelId="{C87218FD-C150-4DD5-B4DA-4DC010923DF3}" type="presParOf" srcId="{51AEE2CB-8EE6-4B35-A9E4-3C298DECFC5B}" destId="{CF8D2890-33D8-4748-81E8-3EB8B05C5850}" srcOrd="0" destOrd="0" presId="urn:microsoft.com/office/officeart/2008/layout/NameandTitleOrganizationalChart"/>
    <dgm:cxn modelId="{EC305688-7A90-422C-8056-43A5254AA3A9}" type="presParOf" srcId="{CF8D2890-33D8-4748-81E8-3EB8B05C5850}" destId="{9B6BF72A-BFD1-444E-ADAE-30073BFF141D}" srcOrd="0" destOrd="0" presId="urn:microsoft.com/office/officeart/2008/layout/NameandTitleOrganizationalChart"/>
    <dgm:cxn modelId="{645AF971-A987-4A67-8D28-1E0C3EBAA2DD}" type="presParOf" srcId="{CF8D2890-33D8-4748-81E8-3EB8B05C5850}" destId="{9FECC74E-A29C-4597-B5CD-4E5D7CC164CF}" srcOrd="1" destOrd="0" presId="urn:microsoft.com/office/officeart/2008/layout/NameandTitleOrganizationalChart"/>
    <dgm:cxn modelId="{391149A1-B002-42CD-A80F-2EF623E404E6}" type="presParOf" srcId="{CF8D2890-33D8-4748-81E8-3EB8B05C5850}" destId="{D18A0379-D6AE-4918-8A21-72C4CFC55EF3}" srcOrd="2" destOrd="0" presId="urn:microsoft.com/office/officeart/2008/layout/NameandTitleOrganizationalChart"/>
    <dgm:cxn modelId="{5CA20796-4CD0-489E-A7E7-FB3F4C6C2C5E}" type="presParOf" srcId="{51AEE2CB-8EE6-4B35-A9E4-3C298DECFC5B}" destId="{08EF5124-1C65-46CB-BBA2-34130B722447}" srcOrd="1" destOrd="0" presId="urn:microsoft.com/office/officeart/2008/layout/NameandTitleOrganizationalChart"/>
    <dgm:cxn modelId="{DD08A046-694F-4FF1-9CB7-CE19BB3147D2}" type="presParOf" srcId="{51AEE2CB-8EE6-4B35-A9E4-3C298DECFC5B}" destId="{7EA898EE-A0F1-4122-9744-9344BFF0E32F}" srcOrd="2" destOrd="0" presId="urn:microsoft.com/office/officeart/2008/layout/NameandTitleOrganizationalChart"/>
    <dgm:cxn modelId="{580BA943-7735-4E25-8B35-E965F18728BD}" type="presParOf" srcId="{3433279C-2B8D-416B-BF7B-B8DAA11CB490}" destId="{DF6F5BC0-95E7-4BE2-8D1F-635AA5CEEA9B}" srcOrd="4" destOrd="0" presId="urn:microsoft.com/office/officeart/2008/layout/NameandTitleOrganizationalChart"/>
    <dgm:cxn modelId="{9C85C867-E680-428D-9CCE-AFA02584241D}" type="presParOf" srcId="{3433279C-2B8D-416B-BF7B-B8DAA11CB490}" destId="{058EC961-E813-46EF-A66C-613891B32640}" srcOrd="5" destOrd="0" presId="urn:microsoft.com/office/officeart/2008/layout/NameandTitleOrganizationalChart"/>
    <dgm:cxn modelId="{FB1A3490-D60D-456B-B231-D3A6A239B627}" type="presParOf" srcId="{058EC961-E813-46EF-A66C-613891B32640}" destId="{A80F1E16-3670-41F8-A660-84A575CECBC2}" srcOrd="0" destOrd="0" presId="urn:microsoft.com/office/officeart/2008/layout/NameandTitleOrganizationalChart"/>
    <dgm:cxn modelId="{38EB50A3-F066-4EB1-A6B4-C00D86E84C25}" type="presParOf" srcId="{A80F1E16-3670-41F8-A660-84A575CECBC2}" destId="{A932382C-4821-44C7-BA94-0F5718CB035A}" srcOrd="0" destOrd="0" presId="urn:microsoft.com/office/officeart/2008/layout/NameandTitleOrganizationalChart"/>
    <dgm:cxn modelId="{CF1A8C57-910E-45B7-B859-289D17EB51B2}" type="presParOf" srcId="{A80F1E16-3670-41F8-A660-84A575CECBC2}" destId="{7AA34C54-738E-452F-9F23-FF6F3A4C2808}" srcOrd="1" destOrd="0" presId="urn:microsoft.com/office/officeart/2008/layout/NameandTitleOrganizationalChart"/>
    <dgm:cxn modelId="{C806BD69-2858-4F4E-8796-168E6F035742}" type="presParOf" srcId="{A80F1E16-3670-41F8-A660-84A575CECBC2}" destId="{0544F287-FC78-4912-B463-AD9DBC163278}" srcOrd="2" destOrd="0" presId="urn:microsoft.com/office/officeart/2008/layout/NameandTitleOrganizationalChart"/>
    <dgm:cxn modelId="{7C3192DE-DEAB-43B1-9A36-90CDA8C5CEA3}" type="presParOf" srcId="{058EC961-E813-46EF-A66C-613891B32640}" destId="{7A52B2DB-B0E7-45F0-A0CA-2B298EBD6282}" srcOrd="1" destOrd="0" presId="urn:microsoft.com/office/officeart/2008/layout/NameandTitleOrganizationalChart"/>
    <dgm:cxn modelId="{367087F6-CD09-44D6-BD66-99FD8AE3F25A}" type="presParOf" srcId="{058EC961-E813-46EF-A66C-613891B32640}" destId="{4CD44343-4FCA-40A4-8706-408724814DD2}" srcOrd="2" destOrd="0" presId="urn:microsoft.com/office/officeart/2008/layout/NameandTitleOrganizationalChart"/>
    <dgm:cxn modelId="{1F804506-A84C-467E-BE05-49837A418BFD}" type="presParOf" srcId="{3433279C-2B8D-416B-BF7B-B8DAA11CB490}" destId="{E8735488-B986-4A8D-A985-2C18D71BCAB8}" srcOrd="6" destOrd="0" presId="urn:microsoft.com/office/officeart/2008/layout/NameandTitleOrganizationalChart"/>
    <dgm:cxn modelId="{43903ED8-820D-4A08-B590-E6177BF88361}" type="presParOf" srcId="{3433279C-2B8D-416B-BF7B-B8DAA11CB490}" destId="{A2BAB9FF-6FE7-4FB0-BD67-0058C27F0CD7}" srcOrd="7" destOrd="0" presId="urn:microsoft.com/office/officeart/2008/layout/NameandTitleOrganizationalChart"/>
    <dgm:cxn modelId="{4226DC83-BD4F-4E6F-BF04-12BD6458E0D5}" type="presParOf" srcId="{A2BAB9FF-6FE7-4FB0-BD67-0058C27F0CD7}" destId="{62AB6BC6-8AD5-4417-BC92-F79FEC49260B}" srcOrd="0" destOrd="0" presId="urn:microsoft.com/office/officeart/2008/layout/NameandTitleOrganizationalChart"/>
    <dgm:cxn modelId="{79920B7D-93B4-405E-A56C-461872E7F00E}" type="presParOf" srcId="{62AB6BC6-8AD5-4417-BC92-F79FEC49260B}" destId="{EFB05176-7F32-4544-9C33-366C5263032A}" srcOrd="0" destOrd="0" presId="urn:microsoft.com/office/officeart/2008/layout/NameandTitleOrganizationalChart"/>
    <dgm:cxn modelId="{D120C9FA-2FB3-4D11-A95C-3DE044CA0E1B}" type="presParOf" srcId="{62AB6BC6-8AD5-4417-BC92-F79FEC49260B}" destId="{1146CEE3-D353-4007-B642-2B6DAA1E6606}" srcOrd="1" destOrd="0" presId="urn:microsoft.com/office/officeart/2008/layout/NameandTitleOrganizationalChart"/>
    <dgm:cxn modelId="{7C25F215-90D4-4906-A3CD-0FBFE38A51F7}" type="presParOf" srcId="{62AB6BC6-8AD5-4417-BC92-F79FEC49260B}" destId="{D2EEF130-B811-4CCD-9F36-29A6F3A58A4C}" srcOrd="2" destOrd="0" presId="urn:microsoft.com/office/officeart/2008/layout/NameandTitleOrganizationalChart"/>
    <dgm:cxn modelId="{D2F91FCB-A615-4CB6-9510-7745256A8E16}" type="presParOf" srcId="{A2BAB9FF-6FE7-4FB0-BD67-0058C27F0CD7}" destId="{48177B27-00C4-4867-B150-6C08058410C0}" srcOrd="1" destOrd="0" presId="urn:microsoft.com/office/officeart/2008/layout/NameandTitleOrganizationalChart"/>
    <dgm:cxn modelId="{EA7A9198-860B-4D09-B812-21B418FFBC83}" type="presParOf" srcId="{A2BAB9FF-6FE7-4FB0-BD67-0058C27F0CD7}" destId="{2A852E4F-5733-4C9B-B8C4-04B9259DA225}" srcOrd="2" destOrd="0" presId="urn:microsoft.com/office/officeart/2008/layout/NameandTitleOrganizationalChart"/>
    <dgm:cxn modelId="{9163E731-FF37-4CAA-8223-572819826D5A}" type="presParOf" srcId="{1C189F6E-BD45-4286-93F9-A05440755F0E}" destId="{3E4FF933-88B5-4E7B-AFE4-69DB6C2430E8}" srcOrd="2" destOrd="0" presId="urn:microsoft.com/office/officeart/2008/layout/NameandTitleOrganizational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735488-B986-4A8D-A985-2C18D71BCAB8}">
      <dsp:nvSpPr>
        <dsp:cNvPr id="0" name=""/>
        <dsp:cNvSpPr/>
      </dsp:nvSpPr>
      <dsp:spPr>
        <a:xfrm>
          <a:off x="4371036" y="1555765"/>
          <a:ext cx="3429997" cy="50986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03960"/>
              </a:lnTo>
              <a:lnTo>
                <a:pt x="3429997" y="303960"/>
              </a:lnTo>
              <a:lnTo>
                <a:pt x="3429997" y="509869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F6F5BC0-95E7-4BE2-8D1F-635AA5CEEA9B}">
      <dsp:nvSpPr>
        <dsp:cNvPr id="0" name=""/>
        <dsp:cNvSpPr/>
      </dsp:nvSpPr>
      <dsp:spPr>
        <a:xfrm>
          <a:off x="4371036" y="1555765"/>
          <a:ext cx="1143332" cy="50986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03960"/>
              </a:lnTo>
              <a:lnTo>
                <a:pt x="1143332" y="303960"/>
              </a:lnTo>
              <a:lnTo>
                <a:pt x="1143332" y="509869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235BECF-109C-4697-AA99-C15E3B8EC641}">
      <dsp:nvSpPr>
        <dsp:cNvPr id="0" name=""/>
        <dsp:cNvSpPr/>
      </dsp:nvSpPr>
      <dsp:spPr>
        <a:xfrm>
          <a:off x="3227704" y="1555765"/>
          <a:ext cx="1143332" cy="509869"/>
        </a:xfrm>
        <a:custGeom>
          <a:avLst/>
          <a:gdLst/>
          <a:ahLst/>
          <a:cxnLst/>
          <a:rect l="0" t="0" r="0" b="0"/>
          <a:pathLst>
            <a:path>
              <a:moveTo>
                <a:pt x="1143332" y="0"/>
              </a:moveTo>
              <a:lnTo>
                <a:pt x="1143332" y="303960"/>
              </a:lnTo>
              <a:lnTo>
                <a:pt x="0" y="303960"/>
              </a:lnTo>
              <a:lnTo>
                <a:pt x="0" y="509869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7138627-C239-4DD2-B09D-3431A98C7941}">
      <dsp:nvSpPr>
        <dsp:cNvPr id="0" name=""/>
        <dsp:cNvSpPr/>
      </dsp:nvSpPr>
      <dsp:spPr>
        <a:xfrm>
          <a:off x="941039" y="1555765"/>
          <a:ext cx="3429997" cy="509869"/>
        </a:xfrm>
        <a:custGeom>
          <a:avLst/>
          <a:gdLst/>
          <a:ahLst/>
          <a:cxnLst/>
          <a:rect l="0" t="0" r="0" b="0"/>
          <a:pathLst>
            <a:path>
              <a:moveTo>
                <a:pt x="3429997" y="0"/>
              </a:moveTo>
              <a:lnTo>
                <a:pt x="3429997" y="303960"/>
              </a:lnTo>
              <a:lnTo>
                <a:pt x="0" y="303960"/>
              </a:lnTo>
              <a:lnTo>
                <a:pt x="0" y="509869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C7525E7-AA9E-48E6-B74F-32067469A98F}">
      <dsp:nvSpPr>
        <dsp:cNvPr id="0" name=""/>
        <dsp:cNvSpPr/>
      </dsp:nvSpPr>
      <dsp:spPr>
        <a:xfrm>
          <a:off x="3518833" y="673299"/>
          <a:ext cx="1704406" cy="88246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24526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200" kern="1200" dirty="0" err="1"/>
            <a:t>Evolutionary</a:t>
          </a:r>
          <a:r>
            <a:rPr lang="pt-BR" sz="2200" kern="1200" dirty="0"/>
            <a:t> </a:t>
          </a:r>
          <a:r>
            <a:rPr lang="pt-BR" sz="2200" kern="1200" dirty="0" err="1"/>
            <a:t>Computation</a:t>
          </a:r>
          <a:endParaRPr lang="pt-BR" sz="2200" kern="1200" dirty="0"/>
        </a:p>
      </dsp:txBody>
      <dsp:txXfrm>
        <a:off x="3518833" y="673299"/>
        <a:ext cx="1704406" cy="882466"/>
      </dsp:txXfrm>
    </dsp:sp>
    <dsp:sp modelId="{73C9D07A-0679-4F42-9A12-82D45BF02BC1}">
      <dsp:nvSpPr>
        <dsp:cNvPr id="0" name=""/>
        <dsp:cNvSpPr/>
      </dsp:nvSpPr>
      <dsp:spPr>
        <a:xfrm>
          <a:off x="3859714" y="1359662"/>
          <a:ext cx="1533965" cy="29415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8260" tIns="12065" rIns="48260" bIns="12065" numCol="1" spcCol="1270" anchor="ctr" anchorCtr="0">
          <a:noAutofit/>
        </a:bodyPr>
        <a:lstStyle/>
        <a:p>
          <a:pPr marL="0" lvl="0" indent="0" algn="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900" kern="1200" dirty="0"/>
            <a:t>late 1950s</a:t>
          </a:r>
        </a:p>
      </dsp:txBody>
      <dsp:txXfrm>
        <a:off x="3859714" y="1359662"/>
        <a:ext cx="1533965" cy="294155"/>
      </dsp:txXfrm>
    </dsp:sp>
    <dsp:sp modelId="{1BE9B33F-6A7A-4AC8-9F1D-A49441AB5D86}">
      <dsp:nvSpPr>
        <dsp:cNvPr id="0" name=""/>
        <dsp:cNvSpPr/>
      </dsp:nvSpPr>
      <dsp:spPr>
        <a:xfrm>
          <a:off x="88836" y="2065635"/>
          <a:ext cx="1704406" cy="88246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24526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200" kern="1200" dirty="0" err="1"/>
            <a:t>Evolutionary</a:t>
          </a:r>
          <a:r>
            <a:rPr lang="pt-BR" sz="2200" kern="1200" dirty="0"/>
            <a:t> </a:t>
          </a:r>
          <a:r>
            <a:rPr lang="pt-BR" sz="2200" kern="1200" dirty="0" err="1"/>
            <a:t>Programming</a:t>
          </a:r>
          <a:endParaRPr lang="pt-BR" sz="2200" kern="1200" dirty="0"/>
        </a:p>
      </dsp:txBody>
      <dsp:txXfrm>
        <a:off x="88836" y="2065635"/>
        <a:ext cx="1704406" cy="882466"/>
      </dsp:txXfrm>
    </dsp:sp>
    <dsp:sp modelId="{20FB3400-4775-4E9F-9A97-E1F5FD3A3A23}">
      <dsp:nvSpPr>
        <dsp:cNvPr id="0" name=""/>
        <dsp:cNvSpPr/>
      </dsp:nvSpPr>
      <dsp:spPr>
        <a:xfrm>
          <a:off x="429717" y="2751997"/>
          <a:ext cx="1533965" cy="29415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8260" tIns="12065" rIns="48260" bIns="12065" numCol="1" spcCol="1270" anchor="ctr" anchorCtr="0">
          <a:noAutofit/>
        </a:bodyPr>
        <a:lstStyle/>
        <a:p>
          <a:pPr marL="0" lvl="0" indent="0" algn="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900" kern="1200" dirty="0"/>
            <a:t>1966</a:t>
          </a:r>
        </a:p>
      </dsp:txBody>
      <dsp:txXfrm>
        <a:off x="429717" y="2751997"/>
        <a:ext cx="1533965" cy="294155"/>
      </dsp:txXfrm>
    </dsp:sp>
    <dsp:sp modelId="{9B6BF72A-BFD1-444E-ADAE-30073BFF141D}">
      <dsp:nvSpPr>
        <dsp:cNvPr id="0" name=""/>
        <dsp:cNvSpPr/>
      </dsp:nvSpPr>
      <dsp:spPr>
        <a:xfrm>
          <a:off x="2375501" y="2065635"/>
          <a:ext cx="1704406" cy="88246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24526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200" kern="1200" dirty="0" err="1"/>
            <a:t>Evolution</a:t>
          </a:r>
          <a:r>
            <a:rPr lang="pt-BR" sz="2200" kern="1200" dirty="0"/>
            <a:t> </a:t>
          </a:r>
          <a:r>
            <a:rPr lang="pt-BR" sz="2200" kern="1200" dirty="0" err="1"/>
            <a:t>Strategies</a:t>
          </a:r>
          <a:endParaRPr lang="pt-BR" sz="2200" kern="1200" dirty="0"/>
        </a:p>
      </dsp:txBody>
      <dsp:txXfrm>
        <a:off x="2375501" y="2065635"/>
        <a:ext cx="1704406" cy="882466"/>
      </dsp:txXfrm>
    </dsp:sp>
    <dsp:sp modelId="{9FECC74E-A29C-4597-B5CD-4E5D7CC164CF}">
      <dsp:nvSpPr>
        <dsp:cNvPr id="0" name=""/>
        <dsp:cNvSpPr/>
      </dsp:nvSpPr>
      <dsp:spPr>
        <a:xfrm>
          <a:off x="2716382" y="2751997"/>
          <a:ext cx="1533965" cy="29415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8260" tIns="12065" rIns="48260" bIns="12065" numCol="1" spcCol="1270" anchor="ctr" anchorCtr="0">
          <a:noAutofit/>
        </a:bodyPr>
        <a:lstStyle/>
        <a:p>
          <a:pPr marL="0" lvl="0" indent="0" algn="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900" kern="1200" dirty="0"/>
            <a:t>1973</a:t>
          </a:r>
        </a:p>
      </dsp:txBody>
      <dsp:txXfrm>
        <a:off x="2716382" y="2751997"/>
        <a:ext cx="1533965" cy="294155"/>
      </dsp:txXfrm>
    </dsp:sp>
    <dsp:sp modelId="{A932382C-4821-44C7-BA94-0F5718CB035A}">
      <dsp:nvSpPr>
        <dsp:cNvPr id="0" name=""/>
        <dsp:cNvSpPr/>
      </dsp:nvSpPr>
      <dsp:spPr>
        <a:xfrm>
          <a:off x="4662165" y="2065635"/>
          <a:ext cx="1704406" cy="88246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24526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200" kern="1200" dirty="0" err="1"/>
            <a:t>Genetic</a:t>
          </a:r>
          <a:r>
            <a:rPr lang="pt-BR" sz="2200" kern="1200" dirty="0"/>
            <a:t> </a:t>
          </a:r>
          <a:r>
            <a:rPr lang="pt-BR" sz="2200" kern="1200" dirty="0" err="1"/>
            <a:t>Algorithm</a:t>
          </a:r>
          <a:endParaRPr lang="pt-BR" sz="2200" kern="1200" dirty="0"/>
        </a:p>
      </dsp:txBody>
      <dsp:txXfrm>
        <a:off x="4662165" y="2065635"/>
        <a:ext cx="1704406" cy="882466"/>
      </dsp:txXfrm>
    </dsp:sp>
    <dsp:sp modelId="{7AA34C54-738E-452F-9F23-FF6F3A4C2808}">
      <dsp:nvSpPr>
        <dsp:cNvPr id="0" name=""/>
        <dsp:cNvSpPr/>
      </dsp:nvSpPr>
      <dsp:spPr>
        <a:xfrm>
          <a:off x="5003047" y="2751997"/>
          <a:ext cx="1533965" cy="29415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8260" tIns="12065" rIns="48260" bIns="12065" numCol="1" spcCol="1270" anchor="ctr" anchorCtr="0">
          <a:noAutofit/>
        </a:bodyPr>
        <a:lstStyle/>
        <a:p>
          <a:pPr marL="0" lvl="0" indent="0" algn="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900" kern="1200" dirty="0"/>
            <a:t>1975</a:t>
          </a:r>
        </a:p>
      </dsp:txBody>
      <dsp:txXfrm>
        <a:off x="5003047" y="2751997"/>
        <a:ext cx="1533965" cy="294155"/>
      </dsp:txXfrm>
    </dsp:sp>
    <dsp:sp modelId="{EFB05176-7F32-4544-9C33-366C5263032A}">
      <dsp:nvSpPr>
        <dsp:cNvPr id="0" name=""/>
        <dsp:cNvSpPr/>
      </dsp:nvSpPr>
      <dsp:spPr>
        <a:xfrm>
          <a:off x="6948830" y="2065635"/>
          <a:ext cx="1704406" cy="88246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24526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200" kern="1200" dirty="0" err="1"/>
            <a:t>Genetic</a:t>
          </a:r>
          <a:r>
            <a:rPr lang="pt-BR" sz="2200" kern="1200" dirty="0"/>
            <a:t> </a:t>
          </a:r>
          <a:r>
            <a:rPr lang="pt-BR" sz="2200" kern="1200" dirty="0" err="1"/>
            <a:t>Programming</a:t>
          </a:r>
          <a:endParaRPr lang="pt-BR" sz="2200" kern="1200" dirty="0"/>
        </a:p>
      </dsp:txBody>
      <dsp:txXfrm>
        <a:off x="6948830" y="2065635"/>
        <a:ext cx="1704406" cy="882466"/>
      </dsp:txXfrm>
    </dsp:sp>
    <dsp:sp modelId="{1146CEE3-D353-4007-B642-2B6DAA1E6606}">
      <dsp:nvSpPr>
        <dsp:cNvPr id="0" name=""/>
        <dsp:cNvSpPr/>
      </dsp:nvSpPr>
      <dsp:spPr>
        <a:xfrm>
          <a:off x="7289711" y="2751997"/>
          <a:ext cx="1533965" cy="29415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8260" tIns="12065" rIns="48260" bIns="12065" numCol="1" spcCol="1270" anchor="ctr" anchorCtr="0">
          <a:noAutofit/>
        </a:bodyPr>
        <a:lstStyle/>
        <a:p>
          <a:pPr marL="0" lvl="0" indent="0" algn="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900" kern="1200" dirty="0"/>
            <a:t>1992</a:t>
          </a:r>
        </a:p>
      </dsp:txBody>
      <dsp:txXfrm>
        <a:off x="7289711" y="2751997"/>
        <a:ext cx="1533965" cy="29415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735488-B986-4A8D-A985-2C18D71BCAB8}">
      <dsp:nvSpPr>
        <dsp:cNvPr id="0" name=""/>
        <dsp:cNvSpPr/>
      </dsp:nvSpPr>
      <dsp:spPr>
        <a:xfrm>
          <a:off x="4371036" y="1555765"/>
          <a:ext cx="3429997" cy="50986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03960"/>
              </a:lnTo>
              <a:lnTo>
                <a:pt x="3429997" y="303960"/>
              </a:lnTo>
              <a:lnTo>
                <a:pt x="3429997" y="509869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F6F5BC0-95E7-4BE2-8D1F-635AA5CEEA9B}">
      <dsp:nvSpPr>
        <dsp:cNvPr id="0" name=""/>
        <dsp:cNvSpPr/>
      </dsp:nvSpPr>
      <dsp:spPr>
        <a:xfrm>
          <a:off x="4371036" y="1555765"/>
          <a:ext cx="1143332" cy="50986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03960"/>
              </a:lnTo>
              <a:lnTo>
                <a:pt x="1143332" y="303960"/>
              </a:lnTo>
              <a:lnTo>
                <a:pt x="1143332" y="509869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235BECF-109C-4697-AA99-C15E3B8EC641}">
      <dsp:nvSpPr>
        <dsp:cNvPr id="0" name=""/>
        <dsp:cNvSpPr/>
      </dsp:nvSpPr>
      <dsp:spPr>
        <a:xfrm>
          <a:off x="3227704" y="1555765"/>
          <a:ext cx="1143332" cy="509869"/>
        </a:xfrm>
        <a:custGeom>
          <a:avLst/>
          <a:gdLst/>
          <a:ahLst/>
          <a:cxnLst/>
          <a:rect l="0" t="0" r="0" b="0"/>
          <a:pathLst>
            <a:path>
              <a:moveTo>
                <a:pt x="1143332" y="0"/>
              </a:moveTo>
              <a:lnTo>
                <a:pt x="1143332" y="303960"/>
              </a:lnTo>
              <a:lnTo>
                <a:pt x="0" y="303960"/>
              </a:lnTo>
              <a:lnTo>
                <a:pt x="0" y="509869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7138627-C239-4DD2-B09D-3431A98C7941}">
      <dsp:nvSpPr>
        <dsp:cNvPr id="0" name=""/>
        <dsp:cNvSpPr/>
      </dsp:nvSpPr>
      <dsp:spPr>
        <a:xfrm>
          <a:off x="941039" y="1555765"/>
          <a:ext cx="3429997" cy="509869"/>
        </a:xfrm>
        <a:custGeom>
          <a:avLst/>
          <a:gdLst/>
          <a:ahLst/>
          <a:cxnLst/>
          <a:rect l="0" t="0" r="0" b="0"/>
          <a:pathLst>
            <a:path>
              <a:moveTo>
                <a:pt x="3429997" y="0"/>
              </a:moveTo>
              <a:lnTo>
                <a:pt x="3429997" y="303960"/>
              </a:lnTo>
              <a:lnTo>
                <a:pt x="0" y="303960"/>
              </a:lnTo>
              <a:lnTo>
                <a:pt x="0" y="509869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C7525E7-AA9E-48E6-B74F-32067469A98F}">
      <dsp:nvSpPr>
        <dsp:cNvPr id="0" name=""/>
        <dsp:cNvSpPr/>
      </dsp:nvSpPr>
      <dsp:spPr>
        <a:xfrm>
          <a:off x="3518833" y="673299"/>
          <a:ext cx="1704406" cy="882466"/>
        </a:xfrm>
        <a:prstGeom prst="rect">
          <a:avLst/>
        </a:prstGeom>
        <a:solidFill>
          <a:schemeClr val="accent1">
            <a:lumMod val="40000"/>
            <a:lumOff val="60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24526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200" kern="1200" dirty="0" err="1"/>
            <a:t>Evolutionary</a:t>
          </a:r>
          <a:r>
            <a:rPr lang="pt-BR" sz="2200" kern="1200" dirty="0"/>
            <a:t> </a:t>
          </a:r>
          <a:r>
            <a:rPr lang="pt-BR" sz="2200" kern="1200" dirty="0" err="1"/>
            <a:t>Computation</a:t>
          </a:r>
          <a:endParaRPr lang="pt-BR" sz="2200" kern="1200" dirty="0"/>
        </a:p>
      </dsp:txBody>
      <dsp:txXfrm>
        <a:off x="3518833" y="673299"/>
        <a:ext cx="1704406" cy="882466"/>
      </dsp:txXfrm>
    </dsp:sp>
    <dsp:sp modelId="{73C9D07A-0679-4F42-9A12-82D45BF02BC1}">
      <dsp:nvSpPr>
        <dsp:cNvPr id="0" name=""/>
        <dsp:cNvSpPr/>
      </dsp:nvSpPr>
      <dsp:spPr>
        <a:xfrm>
          <a:off x="3859714" y="1359662"/>
          <a:ext cx="1533965" cy="29415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8260" tIns="12065" rIns="48260" bIns="12065" numCol="1" spcCol="1270" anchor="ctr" anchorCtr="0">
          <a:noAutofit/>
        </a:bodyPr>
        <a:lstStyle/>
        <a:p>
          <a:pPr marL="0" lvl="0" indent="0" algn="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900" kern="1200" dirty="0">
              <a:solidFill>
                <a:schemeClr val="accent3"/>
              </a:solidFill>
            </a:rPr>
            <a:t>late 1950s</a:t>
          </a:r>
        </a:p>
      </dsp:txBody>
      <dsp:txXfrm>
        <a:off x="3859714" y="1359662"/>
        <a:ext cx="1533965" cy="294155"/>
      </dsp:txXfrm>
    </dsp:sp>
    <dsp:sp modelId="{1BE9B33F-6A7A-4AC8-9F1D-A49441AB5D86}">
      <dsp:nvSpPr>
        <dsp:cNvPr id="0" name=""/>
        <dsp:cNvSpPr/>
      </dsp:nvSpPr>
      <dsp:spPr>
        <a:xfrm>
          <a:off x="88836" y="2065635"/>
          <a:ext cx="1704406" cy="882466"/>
        </a:xfrm>
        <a:prstGeom prst="rect">
          <a:avLst/>
        </a:prstGeom>
        <a:solidFill>
          <a:schemeClr val="accent1">
            <a:lumMod val="40000"/>
            <a:lumOff val="60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24526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200" kern="1200" dirty="0" err="1"/>
            <a:t>Evolutionary</a:t>
          </a:r>
          <a:r>
            <a:rPr lang="pt-BR" sz="2200" kern="1200" dirty="0"/>
            <a:t> </a:t>
          </a:r>
          <a:r>
            <a:rPr lang="pt-BR" sz="2200" kern="1200" dirty="0" err="1"/>
            <a:t>Programming</a:t>
          </a:r>
          <a:endParaRPr lang="pt-BR" sz="2200" kern="1200" dirty="0"/>
        </a:p>
      </dsp:txBody>
      <dsp:txXfrm>
        <a:off x="88836" y="2065635"/>
        <a:ext cx="1704406" cy="882466"/>
      </dsp:txXfrm>
    </dsp:sp>
    <dsp:sp modelId="{20FB3400-4775-4E9F-9A97-E1F5FD3A3A23}">
      <dsp:nvSpPr>
        <dsp:cNvPr id="0" name=""/>
        <dsp:cNvSpPr/>
      </dsp:nvSpPr>
      <dsp:spPr>
        <a:xfrm>
          <a:off x="429717" y="2751997"/>
          <a:ext cx="1533965" cy="29415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8260" tIns="12065" rIns="48260" bIns="12065" numCol="1" spcCol="1270" anchor="ctr" anchorCtr="0">
          <a:noAutofit/>
        </a:bodyPr>
        <a:lstStyle/>
        <a:p>
          <a:pPr marL="0" lvl="0" indent="0" algn="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900" kern="1200" dirty="0">
              <a:solidFill>
                <a:schemeClr val="accent3"/>
              </a:solidFill>
            </a:rPr>
            <a:t>1966</a:t>
          </a:r>
        </a:p>
      </dsp:txBody>
      <dsp:txXfrm>
        <a:off x="429717" y="2751997"/>
        <a:ext cx="1533965" cy="294155"/>
      </dsp:txXfrm>
    </dsp:sp>
    <dsp:sp modelId="{9B6BF72A-BFD1-444E-ADAE-30073BFF141D}">
      <dsp:nvSpPr>
        <dsp:cNvPr id="0" name=""/>
        <dsp:cNvSpPr/>
      </dsp:nvSpPr>
      <dsp:spPr>
        <a:xfrm>
          <a:off x="2375501" y="2065635"/>
          <a:ext cx="1704406" cy="882466"/>
        </a:xfrm>
        <a:prstGeom prst="rect">
          <a:avLst/>
        </a:prstGeom>
        <a:solidFill>
          <a:schemeClr val="accent1">
            <a:lumMod val="40000"/>
            <a:lumOff val="60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24526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200" kern="1200" dirty="0" err="1"/>
            <a:t>Evolution</a:t>
          </a:r>
          <a:r>
            <a:rPr lang="pt-BR" sz="2200" kern="1200" dirty="0"/>
            <a:t> </a:t>
          </a:r>
          <a:r>
            <a:rPr lang="pt-BR" sz="2200" kern="1200" dirty="0" err="1"/>
            <a:t>Strategies</a:t>
          </a:r>
          <a:endParaRPr lang="pt-BR" sz="2200" kern="1200" dirty="0"/>
        </a:p>
      </dsp:txBody>
      <dsp:txXfrm>
        <a:off x="2375501" y="2065635"/>
        <a:ext cx="1704406" cy="882466"/>
      </dsp:txXfrm>
    </dsp:sp>
    <dsp:sp modelId="{9FECC74E-A29C-4597-B5CD-4E5D7CC164CF}">
      <dsp:nvSpPr>
        <dsp:cNvPr id="0" name=""/>
        <dsp:cNvSpPr/>
      </dsp:nvSpPr>
      <dsp:spPr>
        <a:xfrm>
          <a:off x="2716382" y="2751997"/>
          <a:ext cx="1533965" cy="29415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8260" tIns="12065" rIns="48260" bIns="12065" numCol="1" spcCol="1270" anchor="ctr" anchorCtr="0">
          <a:noAutofit/>
        </a:bodyPr>
        <a:lstStyle/>
        <a:p>
          <a:pPr marL="0" lvl="0" indent="0" algn="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900" kern="1200" dirty="0">
              <a:solidFill>
                <a:schemeClr val="accent3"/>
              </a:solidFill>
            </a:rPr>
            <a:t>1973</a:t>
          </a:r>
        </a:p>
      </dsp:txBody>
      <dsp:txXfrm>
        <a:off x="2716382" y="2751997"/>
        <a:ext cx="1533965" cy="294155"/>
      </dsp:txXfrm>
    </dsp:sp>
    <dsp:sp modelId="{A932382C-4821-44C7-BA94-0F5718CB035A}">
      <dsp:nvSpPr>
        <dsp:cNvPr id="0" name=""/>
        <dsp:cNvSpPr/>
      </dsp:nvSpPr>
      <dsp:spPr>
        <a:xfrm>
          <a:off x="4662165" y="2065635"/>
          <a:ext cx="1704406" cy="88246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24526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200" kern="1200" dirty="0" err="1"/>
            <a:t>Genetic</a:t>
          </a:r>
          <a:r>
            <a:rPr lang="pt-BR" sz="2200" kern="1200" dirty="0"/>
            <a:t> </a:t>
          </a:r>
          <a:r>
            <a:rPr lang="pt-BR" sz="2200" kern="1200" dirty="0" err="1"/>
            <a:t>Algorithm</a:t>
          </a:r>
          <a:endParaRPr lang="pt-BR" sz="2200" kern="1200" dirty="0"/>
        </a:p>
      </dsp:txBody>
      <dsp:txXfrm>
        <a:off x="4662165" y="2065635"/>
        <a:ext cx="1704406" cy="882466"/>
      </dsp:txXfrm>
    </dsp:sp>
    <dsp:sp modelId="{7AA34C54-738E-452F-9F23-FF6F3A4C2808}">
      <dsp:nvSpPr>
        <dsp:cNvPr id="0" name=""/>
        <dsp:cNvSpPr/>
      </dsp:nvSpPr>
      <dsp:spPr>
        <a:xfrm>
          <a:off x="5003047" y="2751997"/>
          <a:ext cx="1533965" cy="29415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8260" tIns="12065" rIns="48260" bIns="12065" numCol="1" spcCol="1270" anchor="ctr" anchorCtr="0">
          <a:noAutofit/>
        </a:bodyPr>
        <a:lstStyle/>
        <a:p>
          <a:pPr marL="0" lvl="0" indent="0" algn="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900" kern="1200" dirty="0"/>
            <a:t>1975</a:t>
          </a:r>
        </a:p>
      </dsp:txBody>
      <dsp:txXfrm>
        <a:off x="5003047" y="2751997"/>
        <a:ext cx="1533965" cy="294155"/>
      </dsp:txXfrm>
    </dsp:sp>
    <dsp:sp modelId="{EFB05176-7F32-4544-9C33-366C5263032A}">
      <dsp:nvSpPr>
        <dsp:cNvPr id="0" name=""/>
        <dsp:cNvSpPr/>
      </dsp:nvSpPr>
      <dsp:spPr>
        <a:xfrm>
          <a:off x="6948830" y="2065635"/>
          <a:ext cx="1704406" cy="882466"/>
        </a:xfrm>
        <a:prstGeom prst="rect">
          <a:avLst/>
        </a:prstGeom>
        <a:solidFill>
          <a:schemeClr val="accent1">
            <a:lumMod val="40000"/>
            <a:lumOff val="60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24526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200" kern="1200" dirty="0" err="1"/>
            <a:t>Genetic</a:t>
          </a:r>
          <a:r>
            <a:rPr lang="pt-BR" sz="2200" kern="1200" dirty="0"/>
            <a:t> </a:t>
          </a:r>
          <a:r>
            <a:rPr lang="pt-BR" sz="2200" kern="1200" dirty="0" err="1"/>
            <a:t>Programming</a:t>
          </a:r>
          <a:endParaRPr lang="pt-BR" sz="2200" kern="1200" dirty="0"/>
        </a:p>
      </dsp:txBody>
      <dsp:txXfrm>
        <a:off x="6948830" y="2065635"/>
        <a:ext cx="1704406" cy="882466"/>
      </dsp:txXfrm>
    </dsp:sp>
    <dsp:sp modelId="{1146CEE3-D353-4007-B642-2B6DAA1E6606}">
      <dsp:nvSpPr>
        <dsp:cNvPr id="0" name=""/>
        <dsp:cNvSpPr/>
      </dsp:nvSpPr>
      <dsp:spPr>
        <a:xfrm>
          <a:off x="7289711" y="2751997"/>
          <a:ext cx="1533965" cy="29415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8260" tIns="12065" rIns="48260" bIns="12065" numCol="1" spcCol="1270" anchor="ctr" anchorCtr="0">
          <a:noAutofit/>
        </a:bodyPr>
        <a:lstStyle/>
        <a:p>
          <a:pPr marL="0" lvl="0" indent="0" algn="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900" kern="1200" dirty="0">
              <a:solidFill>
                <a:schemeClr val="accent3"/>
              </a:solidFill>
            </a:rPr>
            <a:t>1992</a:t>
          </a:r>
        </a:p>
      </dsp:txBody>
      <dsp:txXfrm>
        <a:off x="7289711" y="2751997"/>
        <a:ext cx="1533965" cy="29415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NameandTitleOrganizationalChart">
  <dgm:title val=""/>
  <dgm:desc val=""/>
  <dgm:catLst>
    <dgm:cat type="hierarchy" pri="125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Max/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h" fact="0.4"/>
              </dgm:constrLst>
              <dgm:ruleLst>
                <dgm:rule type="primFontSz" val="5" fact="NaN" max="NaN"/>
              </dgm:ruleLst>
            </dgm:layoutNode>
            <dgm:layoutNode name="titleText1" styleLbl="fgAcc0">
              <dgm:varLst>
                <dgm:chMax val="0"/>
                <dgm:chPref val="0"/>
              </dgm:varLst>
              <dgm:alg type="tx">
                <dgm:param type="parTxLTRAlign" val="r"/>
              </dgm:alg>
              <dgm:shape xmlns:r="http://schemas.openxmlformats.org/officeDocument/2006/relationships" type="rect" r:blip="">
                <dgm:adjLst/>
              </dgm:shape>
              <dgm:presOf axis="followSib" ptType="sibTrans" hideLastTrans="0" cnt="1"/>
              <dgm:constrLst>
                <dgm:constr type="primFontSz" val="65"/>
                <dgm:constr type="lMarg" refType="primFontSz" fact="0.2"/>
                <dgm:constr type="rMarg" refType="primFontSz" fact="0.2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1" func="var" arg="hierBranch" op="equ" val="hang">
                    <dgm:layoutNode name="Name4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3">
                    <dgm:layoutNode name="Name44">
                      <dgm:choose name="Name45">
                        <dgm:if name="Name46" axis="self" func="depth" op="lte" val="2">
                          <dgm:choose name="Name47">
                            <dgm:if name="Name4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4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0">
                          <dgm:choose name="Name51">
                            <dgm:if name="Name52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3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54">
                  <dgm:if name="Name55" func="var" arg="hierBranch" op="equ" val="l">
                    <dgm:choose name="Name56">
                      <dgm:if name="Name57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58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59" func="var" arg="hierBranch" op="equ" val="r">
                    <dgm:choose name="Name60">
                      <dgm:if name="Name61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2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3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4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65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6">
                    <dgm:if name="Name67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8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9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70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 styleLbl="node1">
                    <dgm:varLst>
                      <dgm:chMax/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2" styleLbl="fgAcc1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71">
                    <dgm:if name="Name7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4" func="var" arg="hierBranch" op="equ" val="hang">
                      <dgm:choose name="Name75">
                        <dgm:if name="Name7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78" func="var" arg="hierBranch" op="equ" val="std">
                      <dgm:choose name="Name79">
                        <dgm:if name="Name80" func="var" arg="dir" op="equ" val="norm">
                          <dgm:alg type="hierChild"/>
                        </dgm:if>
                        <dgm:else name="Name8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2" func="var" arg="hierBranch" op="equ" val="init">
                      <dgm:choose name="Name83">
                        <dgm:if name="Name84" func="var" arg="dir" op="equ" val="norm">
                          <dgm:alg type="hierChild"/>
                        </dgm:if>
                        <dgm:else name="Name85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else name="Name86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87" ref="rep2a"/>
                </dgm:layoutNode>
                <dgm:layoutNode name="hierChild5">
                  <dgm:choose name="Name88">
                    <dgm:if name="Name8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91" ref="rep2b"/>
                </dgm:layoutNode>
              </dgm:layoutNode>
            </dgm:forEach>
          </dgm:layoutNode>
          <dgm:layoutNode name="hierChild3">
            <dgm:choose name="Name92">
              <dgm:if name="Name93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4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95" axis="precedSib" ptType="parTrans" st="-1" cnt="1">
                <dgm:layoutNode name="Name96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97">
                  <dgm:if name="Name98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99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0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1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02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103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04">
                    <dgm:if name="Name105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6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7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08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 styleLbl="asst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3" styleLbl="fgAcc2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09">
                    <dgm:if name="Name110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11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12" func="var" arg="hierBranch" op="equ" val="hang">
                      <dgm:choose name="Name113">
                        <dgm:if name="Name114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15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16" func="var" arg="hierBranch" op="equ" val="std">
                      <dgm:choose name="Name117">
                        <dgm:if name="Name118" func="var" arg="dir" op="equ" val="norm">
                          <dgm:alg type="hierChild"/>
                        </dgm:if>
                        <dgm:else name="Name119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20" func="var" arg="hierBranch" op="equ" val="init">
                      <dgm:alg type="hierChild"/>
                    </dgm:if>
                    <dgm:else name="Name12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2" ref="rep2a"/>
                </dgm:layoutNode>
                <dgm:layoutNode name="hierChild7">
                  <dgm:choose name="Name123">
                    <dgm:if name="Name12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2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6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NameandTitleOrganizationalChart">
  <dgm:title val=""/>
  <dgm:desc val=""/>
  <dgm:catLst>
    <dgm:cat type="hierarchy" pri="125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Max/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h" fact="0.4"/>
              </dgm:constrLst>
              <dgm:ruleLst>
                <dgm:rule type="primFontSz" val="5" fact="NaN" max="NaN"/>
              </dgm:ruleLst>
            </dgm:layoutNode>
            <dgm:layoutNode name="titleText1" styleLbl="fgAcc0">
              <dgm:varLst>
                <dgm:chMax val="0"/>
                <dgm:chPref val="0"/>
              </dgm:varLst>
              <dgm:alg type="tx">
                <dgm:param type="parTxLTRAlign" val="r"/>
              </dgm:alg>
              <dgm:shape xmlns:r="http://schemas.openxmlformats.org/officeDocument/2006/relationships" type="rect" r:blip="">
                <dgm:adjLst/>
              </dgm:shape>
              <dgm:presOf axis="followSib" ptType="sibTrans" hideLastTrans="0" cnt="1"/>
              <dgm:constrLst>
                <dgm:constr type="primFontSz" val="65"/>
                <dgm:constr type="lMarg" refType="primFontSz" fact="0.2"/>
                <dgm:constr type="rMarg" refType="primFontSz" fact="0.2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1" func="var" arg="hierBranch" op="equ" val="hang">
                    <dgm:layoutNode name="Name4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3">
                    <dgm:layoutNode name="Name44">
                      <dgm:choose name="Name45">
                        <dgm:if name="Name46" axis="self" func="depth" op="lte" val="2">
                          <dgm:choose name="Name47">
                            <dgm:if name="Name4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4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0">
                          <dgm:choose name="Name51">
                            <dgm:if name="Name52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3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54">
                  <dgm:if name="Name55" func="var" arg="hierBranch" op="equ" val="l">
                    <dgm:choose name="Name56">
                      <dgm:if name="Name57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58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59" func="var" arg="hierBranch" op="equ" val="r">
                    <dgm:choose name="Name60">
                      <dgm:if name="Name61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2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3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4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65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6">
                    <dgm:if name="Name67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8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9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70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 styleLbl="node1">
                    <dgm:varLst>
                      <dgm:chMax/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2" styleLbl="fgAcc1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71">
                    <dgm:if name="Name7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4" func="var" arg="hierBranch" op="equ" val="hang">
                      <dgm:choose name="Name75">
                        <dgm:if name="Name7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78" func="var" arg="hierBranch" op="equ" val="std">
                      <dgm:choose name="Name79">
                        <dgm:if name="Name80" func="var" arg="dir" op="equ" val="norm">
                          <dgm:alg type="hierChild"/>
                        </dgm:if>
                        <dgm:else name="Name8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2" func="var" arg="hierBranch" op="equ" val="init">
                      <dgm:choose name="Name83">
                        <dgm:if name="Name84" func="var" arg="dir" op="equ" val="norm">
                          <dgm:alg type="hierChild"/>
                        </dgm:if>
                        <dgm:else name="Name85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else name="Name86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87" ref="rep2a"/>
                </dgm:layoutNode>
                <dgm:layoutNode name="hierChild5">
                  <dgm:choose name="Name88">
                    <dgm:if name="Name8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91" ref="rep2b"/>
                </dgm:layoutNode>
              </dgm:layoutNode>
            </dgm:forEach>
          </dgm:layoutNode>
          <dgm:layoutNode name="hierChild3">
            <dgm:choose name="Name92">
              <dgm:if name="Name93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4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95" axis="precedSib" ptType="parTrans" st="-1" cnt="1">
                <dgm:layoutNode name="Name96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97">
                  <dgm:if name="Name98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99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0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1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02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103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04">
                    <dgm:if name="Name105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6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7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08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 styleLbl="asst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3" styleLbl="fgAcc2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09">
                    <dgm:if name="Name110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11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12" func="var" arg="hierBranch" op="equ" val="hang">
                      <dgm:choose name="Name113">
                        <dgm:if name="Name114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15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16" func="var" arg="hierBranch" op="equ" val="std">
                      <dgm:choose name="Name117">
                        <dgm:if name="Name118" func="var" arg="dir" op="equ" val="norm">
                          <dgm:alg type="hierChild"/>
                        </dgm:if>
                        <dgm:else name="Name119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20" func="var" arg="hierBranch" op="equ" val="init">
                      <dgm:alg type="hierChild"/>
                    </dgm:if>
                    <dgm:else name="Name12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2" ref="rep2a"/>
                </dgm:layoutNode>
                <dgm:layoutNode name="hierChild7">
                  <dgm:choose name="Name123">
                    <dgm:if name="Name12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2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6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2895E0-59B7-4F63-8012-D0AC391602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82B2E95-7774-49E3-A831-708C98625A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5B9910E-A8C4-48BE-B26D-B4A84629D3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CCC4C-DFA6-459F-B152-D7D2C9F93475}" type="datetimeFigureOut">
              <a:rPr lang="en-US" smtClean="0"/>
              <a:t>3/27/2018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FBAB1FD-CA5B-4EBF-B0D4-FD24002942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7B75A26-EF96-4568-AFD8-B43C6F904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F584F-6982-46CF-BD5B-D34852B8112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1197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49C014-B32C-4774-B51E-FF61E92783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F80CF0B5-0ABA-4BF9-9995-E0FD2284E3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4C71174-9E50-4334-9AAA-B587FA444B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CCC4C-DFA6-459F-B152-D7D2C9F93475}" type="datetimeFigureOut">
              <a:rPr lang="en-US" smtClean="0"/>
              <a:t>3/27/2018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CC24CCE-AE07-4C01-AF71-64A19B403F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E2249F7-379A-4C57-9CF3-B9EF72491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F584F-6982-46CF-BD5B-D34852B8112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8766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3BCCC696-F071-4DB3-B260-3170A763C60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32EBA896-4A5A-4820-BFE4-EAB733678E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D49C691-8F23-4E60-9FBC-97E598B73C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CCC4C-DFA6-459F-B152-D7D2C9F93475}" type="datetimeFigureOut">
              <a:rPr lang="en-US" smtClean="0"/>
              <a:t>3/27/2018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12FAD67-98F0-49A5-9D10-39A7B968F7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61466B3-C990-4047-AA2A-573F45A810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F584F-6982-46CF-BD5B-D34852B8112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1270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FDBF7D2-AEF1-46B4-B14F-D7565B51F9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3CC826A-7335-4100-9E1A-B39C77667F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7B7CD25-D302-4842-A3AD-2F701D8676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CCC4C-DFA6-459F-B152-D7D2C9F93475}" type="datetimeFigureOut">
              <a:rPr lang="en-US" smtClean="0"/>
              <a:t>3/27/2018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4C56CBF-FDE5-49C0-8FF8-7984D33384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79B5E92-1991-47B1-94D8-08F5369308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F584F-6982-46CF-BD5B-D34852B8112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5073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77EDB55-34B9-4B73-A8F9-FBB59231AD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64882AF-CB14-4D41-9C39-92F0E004CD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134E824-C4E4-4B89-BF43-CEE48DFB6F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CCC4C-DFA6-459F-B152-D7D2C9F93475}" type="datetimeFigureOut">
              <a:rPr lang="en-US" smtClean="0"/>
              <a:t>3/27/2018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5431D57-07FA-442B-ACD3-509E2D6BD4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87EB5BF-0B29-4BC9-BF21-B49261D5C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F584F-6982-46CF-BD5B-D34852B8112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2490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D3B5F8B-2BB7-46FC-AA62-DB294506AF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479297D-A371-47E7-B160-26A79F345C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6DA228F0-1D49-426D-AA2D-6164400AA2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A7B3107-EA1B-4D28-8489-C23FF967D0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CCC4C-DFA6-459F-B152-D7D2C9F93475}" type="datetimeFigureOut">
              <a:rPr lang="en-US" smtClean="0"/>
              <a:t>3/27/2018</a:t>
            </a:fld>
            <a:endParaRPr lang="en-US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923E79E-0C6A-4B5A-962B-B29638963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143FBD5-6C44-4D61-B9AF-5BA2A0EA3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F584F-6982-46CF-BD5B-D34852B8112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9484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34FCBF-AF1B-477A-9E62-5A39A63BA3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A0EC6D6-5773-43C1-84F2-18AB1A8429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F157F07-DD95-4188-9B62-CE19B722BA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F3B873DF-0398-4BB0-B52C-C6EE2043B32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7F9E28E7-45B9-4CF7-AD69-C8F85743071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F430E734-C85F-413C-A93C-24DDB0524D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CCC4C-DFA6-459F-B152-D7D2C9F93475}" type="datetimeFigureOut">
              <a:rPr lang="en-US" smtClean="0"/>
              <a:t>3/27/2018</a:t>
            </a:fld>
            <a:endParaRPr lang="en-US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7811F42E-DE55-4B6F-960F-342DCF4D6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A2A44658-9FFE-49F8-AD0A-D165DAC404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F584F-6982-46CF-BD5B-D34852B8112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1158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C719A3-1E69-468F-B3CD-E4743ABA6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AE03F26C-6234-444C-9D86-293B0DACEB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CCC4C-DFA6-459F-B152-D7D2C9F93475}" type="datetimeFigureOut">
              <a:rPr lang="en-US" smtClean="0"/>
              <a:t>3/27/2018</a:t>
            </a:fld>
            <a:endParaRPr lang="en-US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B33EA069-3EAA-4D6A-9376-F98B571F7F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849303FB-4370-4C27-A536-D8FAA27E9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F584F-6982-46CF-BD5B-D34852B8112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4282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A3E0CC64-D646-4008-969F-52D1099007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CCC4C-DFA6-459F-B152-D7D2C9F93475}" type="datetimeFigureOut">
              <a:rPr lang="en-US" smtClean="0"/>
              <a:t>3/27/2018</a:t>
            </a:fld>
            <a:endParaRPr lang="en-US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39B16F16-032E-48B0-BE0E-6C9E98D210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850EB732-3CD6-48D1-B0A3-77F92C07C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F584F-6982-46CF-BD5B-D34852B8112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6524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7D4B636-7E29-46C8-A4A0-98E623B5A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C844CFD-904A-4112-AD91-D3CD03C707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8B24557-4383-4139-8239-3AAA6D2D0E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4125D484-FCD0-4D80-8F09-B23D426B6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CCC4C-DFA6-459F-B152-D7D2C9F93475}" type="datetimeFigureOut">
              <a:rPr lang="en-US" smtClean="0"/>
              <a:t>3/27/2018</a:t>
            </a:fld>
            <a:endParaRPr lang="en-US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EE7C7CC3-305A-4CBF-995A-E2239E036C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1E91ABF-BF3D-469B-A031-50BDEA374F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F584F-6982-46CF-BD5B-D34852B8112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4041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FF274E-4EBC-47BE-B0AF-1D04BB85F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AF640595-DCB0-4C66-B761-A43E070E78E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93E2860-8A25-425F-9C05-E730C07862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9E21E41-CF62-4BA2-BB5F-6DA0B52943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CCC4C-DFA6-459F-B152-D7D2C9F93475}" type="datetimeFigureOut">
              <a:rPr lang="en-US" smtClean="0"/>
              <a:t>3/27/2018</a:t>
            </a:fld>
            <a:endParaRPr lang="en-US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7E27D9A-B6F8-4782-A2BC-FD2AEA6D70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2191BD25-3CBF-4B74-92B0-5CB1696F3D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AF584F-6982-46CF-BD5B-D34852B8112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5650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1E569F22-937B-473B-ACBC-DE5C86B918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3FAA4F2-4BD0-4A4D-BCD9-CB85A57EEC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320EBB7-A7D5-4705-AD3A-1490C8BEA49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7CCC4C-DFA6-459F-B152-D7D2C9F93475}" type="datetimeFigureOut">
              <a:rPr lang="en-US" smtClean="0"/>
              <a:t>3/27/2018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659F912-421B-49E0-A69B-5604E1AA46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642EEAB-7B22-4101-9684-83E5F3B3D9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AF584F-6982-46CF-BD5B-D34852B8112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7658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5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3" Type="http://schemas.microsoft.com/office/2007/relationships/hdphoto" Target="../media/hdphoto1.wdp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6.png"/><Relationship Id="rId9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microsoft.com/office/2007/relationships/hdphoto" Target="../media/hdphoto1.wdp"/><Relationship Id="rId7" Type="http://schemas.openxmlformats.org/officeDocument/2006/relationships/image" Target="../media/image3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2.png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7.png"/><Relationship Id="rId18" Type="http://schemas.openxmlformats.org/officeDocument/2006/relationships/image" Target="../media/image52.png"/><Relationship Id="rId26" Type="http://schemas.openxmlformats.org/officeDocument/2006/relationships/image" Target="../media/image60.png"/><Relationship Id="rId39" Type="http://schemas.openxmlformats.org/officeDocument/2006/relationships/image" Target="../media/image73.png"/><Relationship Id="rId3" Type="http://schemas.microsoft.com/office/2007/relationships/hdphoto" Target="../media/hdphoto1.wdp"/><Relationship Id="rId21" Type="http://schemas.openxmlformats.org/officeDocument/2006/relationships/image" Target="../media/image55.png"/><Relationship Id="rId34" Type="http://schemas.openxmlformats.org/officeDocument/2006/relationships/image" Target="../media/image68.png"/><Relationship Id="rId42" Type="http://schemas.openxmlformats.org/officeDocument/2006/relationships/image" Target="../media/image76.png"/><Relationship Id="rId7" Type="http://schemas.openxmlformats.org/officeDocument/2006/relationships/image" Target="../media/image41.png"/><Relationship Id="rId12" Type="http://schemas.openxmlformats.org/officeDocument/2006/relationships/image" Target="../media/image46.png"/><Relationship Id="rId17" Type="http://schemas.openxmlformats.org/officeDocument/2006/relationships/image" Target="../media/image51.png"/><Relationship Id="rId25" Type="http://schemas.openxmlformats.org/officeDocument/2006/relationships/image" Target="../media/image59.png"/><Relationship Id="rId33" Type="http://schemas.openxmlformats.org/officeDocument/2006/relationships/image" Target="../media/image67.png"/><Relationship Id="rId38" Type="http://schemas.openxmlformats.org/officeDocument/2006/relationships/image" Target="../media/image72.png"/><Relationship Id="rId2" Type="http://schemas.openxmlformats.org/officeDocument/2006/relationships/image" Target="../media/image5.png"/><Relationship Id="rId16" Type="http://schemas.openxmlformats.org/officeDocument/2006/relationships/image" Target="../media/image50.png"/><Relationship Id="rId20" Type="http://schemas.openxmlformats.org/officeDocument/2006/relationships/image" Target="../media/image54.png"/><Relationship Id="rId29" Type="http://schemas.openxmlformats.org/officeDocument/2006/relationships/image" Target="../media/image63.png"/><Relationship Id="rId41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24" Type="http://schemas.openxmlformats.org/officeDocument/2006/relationships/image" Target="../media/image58.png"/><Relationship Id="rId32" Type="http://schemas.openxmlformats.org/officeDocument/2006/relationships/image" Target="../media/image66.png"/><Relationship Id="rId37" Type="http://schemas.openxmlformats.org/officeDocument/2006/relationships/image" Target="../media/image71.png"/><Relationship Id="rId40" Type="http://schemas.openxmlformats.org/officeDocument/2006/relationships/image" Target="../media/image74.png"/><Relationship Id="rId5" Type="http://schemas.openxmlformats.org/officeDocument/2006/relationships/image" Target="../media/image39.png"/><Relationship Id="rId15" Type="http://schemas.openxmlformats.org/officeDocument/2006/relationships/image" Target="../media/image49.png"/><Relationship Id="rId23" Type="http://schemas.openxmlformats.org/officeDocument/2006/relationships/image" Target="../media/image57.png"/><Relationship Id="rId28" Type="http://schemas.openxmlformats.org/officeDocument/2006/relationships/image" Target="../media/image62.png"/><Relationship Id="rId36" Type="http://schemas.openxmlformats.org/officeDocument/2006/relationships/image" Target="../media/image70.png"/><Relationship Id="rId10" Type="http://schemas.openxmlformats.org/officeDocument/2006/relationships/image" Target="../media/image44.png"/><Relationship Id="rId19" Type="http://schemas.openxmlformats.org/officeDocument/2006/relationships/image" Target="../media/image53.png"/><Relationship Id="rId31" Type="http://schemas.openxmlformats.org/officeDocument/2006/relationships/image" Target="../media/image65.png"/><Relationship Id="rId44" Type="http://schemas.openxmlformats.org/officeDocument/2006/relationships/image" Target="../media/image78.png"/><Relationship Id="rId4" Type="http://schemas.openxmlformats.org/officeDocument/2006/relationships/image" Target="../media/image6.png"/><Relationship Id="rId9" Type="http://schemas.openxmlformats.org/officeDocument/2006/relationships/image" Target="../media/image43.png"/><Relationship Id="rId14" Type="http://schemas.openxmlformats.org/officeDocument/2006/relationships/image" Target="../media/image48.png"/><Relationship Id="rId22" Type="http://schemas.openxmlformats.org/officeDocument/2006/relationships/image" Target="../media/image56.png"/><Relationship Id="rId27" Type="http://schemas.openxmlformats.org/officeDocument/2006/relationships/image" Target="../media/image61.png"/><Relationship Id="rId30" Type="http://schemas.openxmlformats.org/officeDocument/2006/relationships/image" Target="../media/image64.png"/><Relationship Id="rId35" Type="http://schemas.openxmlformats.org/officeDocument/2006/relationships/image" Target="../media/image69.png"/><Relationship Id="rId43" Type="http://schemas.openxmlformats.org/officeDocument/2006/relationships/image" Target="../media/image7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7.png"/><Relationship Id="rId18" Type="http://schemas.openxmlformats.org/officeDocument/2006/relationships/image" Target="../media/image53.png"/><Relationship Id="rId26" Type="http://schemas.openxmlformats.org/officeDocument/2006/relationships/image" Target="../media/image84.png"/><Relationship Id="rId3" Type="http://schemas.microsoft.com/office/2007/relationships/hdphoto" Target="../media/hdphoto1.wdp"/><Relationship Id="rId21" Type="http://schemas.openxmlformats.org/officeDocument/2006/relationships/image" Target="../media/image57.png"/><Relationship Id="rId7" Type="http://schemas.openxmlformats.org/officeDocument/2006/relationships/image" Target="../media/image41.png"/><Relationship Id="rId12" Type="http://schemas.openxmlformats.org/officeDocument/2006/relationships/image" Target="../media/image46.png"/><Relationship Id="rId17" Type="http://schemas.openxmlformats.org/officeDocument/2006/relationships/image" Target="../media/image80.png"/><Relationship Id="rId25" Type="http://schemas.openxmlformats.org/officeDocument/2006/relationships/image" Target="../media/image83.png"/><Relationship Id="rId2" Type="http://schemas.openxmlformats.org/officeDocument/2006/relationships/image" Target="../media/image5.png"/><Relationship Id="rId16" Type="http://schemas.openxmlformats.org/officeDocument/2006/relationships/image" Target="../media/image79.png"/><Relationship Id="rId20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24" Type="http://schemas.openxmlformats.org/officeDocument/2006/relationships/image" Target="../media/image54.png"/><Relationship Id="rId5" Type="http://schemas.openxmlformats.org/officeDocument/2006/relationships/image" Target="../media/image39.png"/><Relationship Id="rId15" Type="http://schemas.openxmlformats.org/officeDocument/2006/relationships/image" Target="../media/image49.png"/><Relationship Id="rId23" Type="http://schemas.openxmlformats.org/officeDocument/2006/relationships/image" Target="../media/image51.png"/><Relationship Id="rId10" Type="http://schemas.openxmlformats.org/officeDocument/2006/relationships/image" Target="../media/image44.png"/><Relationship Id="rId19" Type="http://schemas.openxmlformats.org/officeDocument/2006/relationships/image" Target="../media/image81.png"/><Relationship Id="rId4" Type="http://schemas.openxmlformats.org/officeDocument/2006/relationships/image" Target="../media/image6.png"/><Relationship Id="rId9" Type="http://schemas.openxmlformats.org/officeDocument/2006/relationships/image" Target="../media/image43.png"/><Relationship Id="rId14" Type="http://schemas.openxmlformats.org/officeDocument/2006/relationships/image" Target="../media/image48.png"/><Relationship Id="rId22" Type="http://schemas.openxmlformats.org/officeDocument/2006/relationships/image" Target="../media/image82.png"/><Relationship Id="rId27" Type="http://schemas.openxmlformats.org/officeDocument/2006/relationships/image" Target="../media/image85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9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13" Type="http://schemas.openxmlformats.org/officeDocument/2006/relationships/image" Target="../media/image99.png"/><Relationship Id="rId3" Type="http://schemas.microsoft.com/office/2007/relationships/hdphoto" Target="../media/hdphoto1.wdp"/><Relationship Id="rId7" Type="http://schemas.openxmlformats.org/officeDocument/2006/relationships/image" Target="../media/image93.png"/><Relationship Id="rId12" Type="http://schemas.openxmlformats.org/officeDocument/2006/relationships/image" Target="../media/image9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11" Type="http://schemas.openxmlformats.org/officeDocument/2006/relationships/image" Target="../media/image97.png"/><Relationship Id="rId5" Type="http://schemas.openxmlformats.org/officeDocument/2006/relationships/image" Target="../media/image91.png"/><Relationship Id="rId15" Type="http://schemas.openxmlformats.org/officeDocument/2006/relationships/image" Target="../media/image101.png"/><Relationship Id="rId10" Type="http://schemas.openxmlformats.org/officeDocument/2006/relationships/image" Target="../media/image96.png"/><Relationship Id="rId4" Type="http://schemas.openxmlformats.org/officeDocument/2006/relationships/image" Target="../media/image6.png"/><Relationship Id="rId9" Type="http://schemas.openxmlformats.org/officeDocument/2006/relationships/image" Target="../media/image95.png"/><Relationship Id="rId14" Type="http://schemas.openxmlformats.org/officeDocument/2006/relationships/image" Target="../media/image10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2.png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2.png"/><Relationship Id="rId4" Type="http://schemas.openxmlformats.org/officeDocument/2006/relationships/image" Target="../media/image10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2.png"/><Relationship Id="rId4" Type="http://schemas.openxmlformats.org/officeDocument/2006/relationships/image" Target="../media/image10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2.png"/><Relationship Id="rId4" Type="http://schemas.openxmlformats.org/officeDocument/2006/relationships/image" Target="../media/image11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7" Type="http://schemas.openxmlformats.org/officeDocument/2006/relationships/image" Target="../media/image119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22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1.png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3.png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4.png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26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5.png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28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7.png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29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7.png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7" Type="http://schemas.openxmlformats.org/officeDocument/2006/relationships/image" Target="../media/image119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7" Type="http://schemas.openxmlformats.org/officeDocument/2006/relationships/image" Target="../media/image130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3" Type="http://schemas.openxmlformats.org/officeDocument/2006/relationships/image" Target="../media/image116.png"/><Relationship Id="rId7" Type="http://schemas.openxmlformats.org/officeDocument/2006/relationships/image" Target="../media/image131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7" Type="http://schemas.openxmlformats.org/officeDocument/2006/relationships/image" Target="../media/image119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.br/search?tbo=p&amp;tbm=bks&amp;q=bibliogroup:%22Artificial+intelligence%22&amp;source=gbs_metadata_r&amp;cad=9" TargetMode="External"/><Relationship Id="rId2" Type="http://schemas.openxmlformats.org/officeDocument/2006/relationships/image" Target="../media/image133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google.com.br/search?tbo=p&amp;tbm=bks&amp;q=inauthor:%22Zbigniew+Michalewicz%22&amp;source=gbs_metadata_r&amp;cad=9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microsoft.com/office/2007/relationships/hdphoto" Target="../media/hdphoto1.wdp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17" Type="http://schemas.openxmlformats.org/officeDocument/2006/relationships/image" Target="../media/image19.png"/><Relationship Id="rId2" Type="http://schemas.openxmlformats.org/officeDocument/2006/relationships/image" Target="../media/image5.png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2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labmmol.iq.ufrj.br/wp-content/uploads/2017/08/MSSM-1024x384.png">
            <a:extLst>
              <a:ext uri="{FF2B5EF4-FFF2-40B4-BE49-F238E27FC236}">
                <a16:creationId xmlns:a16="http://schemas.microsoft.com/office/drawing/2014/main" id="{F31A1A38-D2A7-4F37-A7AE-D6E38CC60C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46"/>
          <a:stretch/>
        </p:blipFill>
        <p:spPr bwMode="auto">
          <a:xfrm>
            <a:off x="3781346" y="277306"/>
            <a:ext cx="4629304" cy="190028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3CD24EA-7E0E-45E7-B792-F67181FC23CF}"/>
              </a:ext>
            </a:extLst>
          </p:cNvPr>
          <p:cNvSpPr txBox="1"/>
          <p:nvPr/>
        </p:nvSpPr>
        <p:spPr>
          <a:xfrm>
            <a:off x="4207124" y="3107021"/>
            <a:ext cx="377776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/>
              <a:t>Genetic Algorithms</a:t>
            </a:r>
            <a:br>
              <a:rPr lang="en-US" sz="3600" dirty="0"/>
            </a:br>
            <a:r>
              <a:rPr lang="en-US" sz="3600" dirty="0"/>
              <a:t>in Python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CEAE72E0-0617-4890-9C0D-4F00F4408A3A}"/>
              </a:ext>
            </a:extLst>
          </p:cNvPr>
          <p:cNvSpPr txBox="1"/>
          <p:nvPr/>
        </p:nvSpPr>
        <p:spPr>
          <a:xfrm>
            <a:off x="5332809" y="5708120"/>
            <a:ext cx="15263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Rogério Póvoa</a:t>
            </a:r>
          </a:p>
          <a:p>
            <a:pPr algn="ctr"/>
            <a:r>
              <a:rPr lang="en-US" dirty="0"/>
              <a:t>28/03/2018</a:t>
            </a:r>
          </a:p>
        </p:txBody>
      </p:sp>
    </p:spTree>
    <p:extLst>
      <p:ext uri="{BB962C8B-B14F-4D97-AF65-F5344CB8AC3E}">
        <p14:creationId xmlns:p14="http://schemas.microsoft.com/office/powerpoint/2010/main" val="31762429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Agrupar 27">
            <a:extLst>
              <a:ext uri="{FF2B5EF4-FFF2-40B4-BE49-F238E27FC236}">
                <a16:creationId xmlns:a16="http://schemas.microsoft.com/office/drawing/2014/main" id="{93DA41AF-7F5A-4793-A468-3D2E78827324}"/>
              </a:ext>
            </a:extLst>
          </p:cNvPr>
          <p:cNvGrpSpPr/>
          <p:nvPr/>
        </p:nvGrpSpPr>
        <p:grpSpPr>
          <a:xfrm>
            <a:off x="530081" y="1103192"/>
            <a:ext cx="2823682" cy="1076707"/>
            <a:chOff x="569967" y="1103192"/>
            <a:chExt cx="2823682" cy="1076707"/>
          </a:xfrm>
        </p:grpSpPr>
        <p:pic>
          <p:nvPicPr>
            <p:cNvPr id="23" name="Imagem 22">
              <a:extLst>
                <a:ext uri="{FF2B5EF4-FFF2-40B4-BE49-F238E27FC236}">
                  <a16:creationId xmlns:a16="http://schemas.microsoft.com/office/drawing/2014/main" id="{E430B962-BBDF-4247-8BC7-8321FCD6361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20000" contrast="-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69967" y="1103192"/>
              <a:ext cx="2823682" cy="1076707"/>
            </a:xfrm>
            <a:prstGeom prst="rect">
              <a:avLst/>
            </a:prstGeom>
          </p:spPr>
        </p:pic>
        <p:pic>
          <p:nvPicPr>
            <p:cNvPr id="24" name="Imagem 23">
              <a:extLst>
                <a:ext uri="{FF2B5EF4-FFF2-40B4-BE49-F238E27FC236}">
                  <a16:creationId xmlns:a16="http://schemas.microsoft.com/office/drawing/2014/main" id="{673B5BE4-4210-4403-8FAB-020F447D63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1258" t="40263" r="64967" b="34255"/>
            <a:stretch/>
          </p:blipFill>
          <p:spPr>
            <a:xfrm>
              <a:off x="1170186" y="1536700"/>
              <a:ext cx="388938" cy="274378"/>
            </a:xfrm>
            <a:prstGeom prst="rect">
              <a:avLst/>
            </a:prstGeom>
          </p:spPr>
        </p:pic>
      </p:grp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815D8733-2D99-4AD7-9ECD-3CF94DC64F8E}"/>
              </a:ext>
            </a:extLst>
          </p:cNvPr>
          <p:cNvSpPr txBox="1"/>
          <p:nvPr/>
        </p:nvSpPr>
        <p:spPr>
          <a:xfrm>
            <a:off x="16320" y="197653"/>
            <a:ext cx="39309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+mj-lt"/>
              </a:rPr>
              <a:t>Evaluation</a:t>
            </a:r>
          </a:p>
        </p:txBody>
      </p:sp>
      <p:sp>
        <p:nvSpPr>
          <p:cNvPr id="26" name="Retângulo 25">
            <a:extLst>
              <a:ext uri="{FF2B5EF4-FFF2-40B4-BE49-F238E27FC236}">
                <a16:creationId xmlns:a16="http://schemas.microsoft.com/office/drawing/2014/main" id="{828B282D-D1BA-440E-BF33-5D5D7E8E9764}"/>
              </a:ext>
            </a:extLst>
          </p:cNvPr>
          <p:cNvSpPr/>
          <p:nvPr/>
        </p:nvSpPr>
        <p:spPr>
          <a:xfrm>
            <a:off x="3883843" y="0"/>
            <a:ext cx="8308157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958AE403-5903-4319-AAC3-FC6ACDCDC29D}"/>
              </a:ext>
            </a:extLst>
          </p:cNvPr>
          <p:cNvSpPr/>
          <p:nvPr/>
        </p:nvSpPr>
        <p:spPr>
          <a:xfrm>
            <a:off x="7274905" y="1188775"/>
            <a:ext cx="2343150" cy="90553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Objective Function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4DE89353-246A-4A08-95A0-66F3814B0538}"/>
              </a:ext>
            </a:extLst>
          </p:cNvPr>
          <p:cNvSpPr txBox="1"/>
          <p:nvPr/>
        </p:nvSpPr>
        <p:spPr>
          <a:xfrm flipH="1">
            <a:off x="10363199" y="1485294"/>
            <a:ext cx="856466" cy="3771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Fitness</a:t>
            </a:r>
          </a:p>
        </p:txBody>
      </p:sp>
      <p:sp>
        <p:nvSpPr>
          <p:cNvPr id="6" name="Seta: para a Direita 5">
            <a:extLst>
              <a:ext uri="{FF2B5EF4-FFF2-40B4-BE49-F238E27FC236}">
                <a16:creationId xmlns:a16="http://schemas.microsoft.com/office/drawing/2014/main" id="{74A49CC2-1221-4FEC-B72A-430444B4EDAC}"/>
              </a:ext>
            </a:extLst>
          </p:cNvPr>
          <p:cNvSpPr/>
          <p:nvPr/>
        </p:nvSpPr>
        <p:spPr>
          <a:xfrm>
            <a:off x="6744825" y="1525299"/>
            <a:ext cx="314035" cy="29718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Seta: para a Direita 26">
            <a:extLst>
              <a:ext uri="{FF2B5EF4-FFF2-40B4-BE49-F238E27FC236}">
                <a16:creationId xmlns:a16="http://schemas.microsoft.com/office/drawing/2014/main" id="{81FEDA09-7BDB-4691-9CD7-47D12EEB221F}"/>
              </a:ext>
            </a:extLst>
          </p:cNvPr>
          <p:cNvSpPr/>
          <p:nvPr/>
        </p:nvSpPr>
        <p:spPr>
          <a:xfrm>
            <a:off x="9834100" y="1513898"/>
            <a:ext cx="314035" cy="29718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D82A5AB5-D0DC-4448-BE88-E0B1EC4520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12099" y="1103192"/>
            <a:ext cx="2316681" cy="920576"/>
          </a:xfrm>
          <a:prstGeom prst="rect">
            <a:avLst/>
          </a:prstGeom>
        </p:spPr>
      </p:pic>
      <p:pic>
        <p:nvPicPr>
          <p:cNvPr id="3074" name="Picture 2" descr="Related image">
            <a:extLst>
              <a:ext uri="{FF2B5EF4-FFF2-40B4-BE49-F238E27FC236}">
                <a16:creationId xmlns:a16="http://schemas.microsoft.com/office/drawing/2014/main" id="{68EE2A7F-529C-4DB9-B877-EECB745C01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425932"/>
            <a:ext cx="3794471" cy="190676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93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Agrupar 27">
            <a:extLst>
              <a:ext uri="{FF2B5EF4-FFF2-40B4-BE49-F238E27FC236}">
                <a16:creationId xmlns:a16="http://schemas.microsoft.com/office/drawing/2014/main" id="{93DA41AF-7F5A-4793-A468-3D2E78827324}"/>
              </a:ext>
            </a:extLst>
          </p:cNvPr>
          <p:cNvGrpSpPr/>
          <p:nvPr/>
        </p:nvGrpSpPr>
        <p:grpSpPr>
          <a:xfrm>
            <a:off x="530081" y="1103192"/>
            <a:ext cx="2823682" cy="1076707"/>
            <a:chOff x="569967" y="1103192"/>
            <a:chExt cx="2823682" cy="1076707"/>
          </a:xfrm>
        </p:grpSpPr>
        <p:pic>
          <p:nvPicPr>
            <p:cNvPr id="23" name="Imagem 22">
              <a:extLst>
                <a:ext uri="{FF2B5EF4-FFF2-40B4-BE49-F238E27FC236}">
                  <a16:creationId xmlns:a16="http://schemas.microsoft.com/office/drawing/2014/main" id="{E430B962-BBDF-4247-8BC7-8321FCD6361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20000" contrast="-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69967" y="1103192"/>
              <a:ext cx="2823682" cy="1076707"/>
            </a:xfrm>
            <a:prstGeom prst="rect">
              <a:avLst/>
            </a:prstGeom>
          </p:spPr>
        </p:pic>
        <p:pic>
          <p:nvPicPr>
            <p:cNvPr id="24" name="Imagem 23">
              <a:extLst>
                <a:ext uri="{FF2B5EF4-FFF2-40B4-BE49-F238E27FC236}">
                  <a16:creationId xmlns:a16="http://schemas.microsoft.com/office/drawing/2014/main" id="{673B5BE4-4210-4403-8FAB-020F447D63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1258" t="40263" r="64967" b="34255"/>
            <a:stretch/>
          </p:blipFill>
          <p:spPr>
            <a:xfrm>
              <a:off x="1170186" y="1536700"/>
              <a:ext cx="388938" cy="274378"/>
            </a:xfrm>
            <a:prstGeom prst="rect">
              <a:avLst/>
            </a:prstGeom>
          </p:spPr>
        </p:pic>
      </p:grp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815D8733-2D99-4AD7-9ECD-3CF94DC64F8E}"/>
              </a:ext>
            </a:extLst>
          </p:cNvPr>
          <p:cNvSpPr txBox="1"/>
          <p:nvPr/>
        </p:nvSpPr>
        <p:spPr>
          <a:xfrm>
            <a:off x="16320" y="197653"/>
            <a:ext cx="39309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+mj-lt"/>
              </a:rPr>
              <a:t>Evaluation</a:t>
            </a:r>
          </a:p>
        </p:txBody>
      </p:sp>
      <p:sp>
        <p:nvSpPr>
          <p:cNvPr id="26" name="Retângulo 25">
            <a:extLst>
              <a:ext uri="{FF2B5EF4-FFF2-40B4-BE49-F238E27FC236}">
                <a16:creationId xmlns:a16="http://schemas.microsoft.com/office/drawing/2014/main" id="{828B282D-D1BA-440E-BF33-5D5D7E8E9764}"/>
              </a:ext>
            </a:extLst>
          </p:cNvPr>
          <p:cNvSpPr/>
          <p:nvPr/>
        </p:nvSpPr>
        <p:spPr>
          <a:xfrm>
            <a:off x="3883843" y="0"/>
            <a:ext cx="8308157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381F8567-4C09-48E5-A1C8-24305774418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593" t="44000" r="63246" b="38939"/>
          <a:stretch/>
        </p:blipFill>
        <p:spPr>
          <a:xfrm>
            <a:off x="5452123" y="465235"/>
            <a:ext cx="5171596" cy="214292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3D5D93B8-D87C-4F82-BB2B-2654B0763A3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593" t="61789" r="63246" b="27308"/>
          <a:stretch/>
        </p:blipFill>
        <p:spPr>
          <a:xfrm>
            <a:off x="5483850" y="3008684"/>
            <a:ext cx="5171596" cy="136947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48195036-13B6-4DCC-ABFB-D5FB784F948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593" t="73983" r="63246" b="13166"/>
          <a:stretch/>
        </p:blipFill>
        <p:spPr>
          <a:xfrm>
            <a:off x="5483850" y="4778681"/>
            <a:ext cx="5171596" cy="161408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2" name="CaixaDeTexto 21">
            <a:extLst>
              <a:ext uri="{FF2B5EF4-FFF2-40B4-BE49-F238E27FC236}">
                <a16:creationId xmlns:a16="http://schemas.microsoft.com/office/drawing/2014/main" id="{6B142480-D298-4C14-AE75-6F04E7C159E4}"/>
              </a:ext>
            </a:extLst>
          </p:cNvPr>
          <p:cNvSpPr txBox="1"/>
          <p:nvPr/>
        </p:nvSpPr>
        <p:spPr>
          <a:xfrm>
            <a:off x="153289" y="2608164"/>
            <a:ext cx="365703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/>
              <a:t>fitness</a:t>
            </a:r>
          </a:p>
          <a:p>
            <a:endParaRPr lang="en-US" sz="2400" dirty="0"/>
          </a:p>
          <a:p>
            <a:r>
              <a:rPr lang="en-US" sz="2400" dirty="0"/>
              <a:t>A function of the distance between the sum of the numbers of an </a:t>
            </a:r>
            <a:r>
              <a:rPr lang="en-US" sz="24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individual</a:t>
            </a:r>
            <a:r>
              <a:rPr lang="en-US" sz="2400" dirty="0"/>
              <a:t> and a </a:t>
            </a:r>
            <a:r>
              <a:rPr lang="en-US" sz="24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target</a:t>
            </a:r>
            <a:r>
              <a:rPr lang="en-US" sz="2400" dirty="0"/>
              <a:t> number.</a:t>
            </a:r>
          </a:p>
          <a:p>
            <a:endParaRPr lang="en-US" sz="2400" dirty="0"/>
          </a:p>
          <a:p>
            <a:r>
              <a:rPr lang="en-US" sz="1600" dirty="0"/>
              <a:t>*</a:t>
            </a:r>
            <a:r>
              <a:rPr lang="en-US" sz="24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reduce from </a:t>
            </a:r>
            <a:r>
              <a:rPr lang="en-US" sz="2400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functools</a:t>
            </a:r>
            <a:endParaRPr lang="en-US" sz="24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sz="1600" dirty="0"/>
              <a:t>*</a:t>
            </a:r>
            <a:r>
              <a:rPr lang="en-US" sz="24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add from operator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CaixaDeTexto 26">
                <a:extLst>
                  <a:ext uri="{FF2B5EF4-FFF2-40B4-BE49-F238E27FC236}">
                    <a16:creationId xmlns:a16="http://schemas.microsoft.com/office/drawing/2014/main" id="{44353748-9778-4626-9D56-223A75DB237F}"/>
                  </a:ext>
                </a:extLst>
              </p:cNvPr>
              <p:cNvSpPr txBox="1"/>
              <p:nvPr/>
            </p:nvSpPr>
            <p:spPr>
              <a:xfrm>
                <a:off x="681544" y="6210287"/>
                <a:ext cx="252075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/>
                  <a:t> + …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 = X</a:t>
                </a:r>
              </a:p>
            </p:txBody>
          </p:sp>
        </mc:Choice>
        <mc:Fallback>
          <p:sp>
            <p:nvSpPr>
              <p:cNvPr id="27" name="CaixaDeTexto 26">
                <a:extLst>
                  <a:ext uri="{FF2B5EF4-FFF2-40B4-BE49-F238E27FC236}">
                    <a16:creationId xmlns:a16="http://schemas.microsoft.com/office/drawing/2014/main" id="{44353748-9778-4626-9D56-223A75DB23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544" y="6210287"/>
                <a:ext cx="2520755" cy="369332"/>
              </a:xfrm>
              <a:prstGeom prst="rect">
                <a:avLst/>
              </a:prstGeom>
              <a:blipFill>
                <a:blip r:embed="rId6"/>
                <a:stretch>
                  <a:fillRect t="-10000" r="-969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18873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Agrupar 27">
            <a:extLst>
              <a:ext uri="{FF2B5EF4-FFF2-40B4-BE49-F238E27FC236}">
                <a16:creationId xmlns:a16="http://schemas.microsoft.com/office/drawing/2014/main" id="{93DA41AF-7F5A-4793-A468-3D2E78827324}"/>
              </a:ext>
            </a:extLst>
          </p:cNvPr>
          <p:cNvGrpSpPr/>
          <p:nvPr/>
        </p:nvGrpSpPr>
        <p:grpSpPr>
          <a:xfrm>
            <a:off x="530081" y="1103192"/>
            <a:ext cx="2823682" cy="1076707"/>
            <a:chOff x="569967" y="1103192"/>
            <a:chExt cx="2823682" cy="1076707"/>
          </a:xfrm>
        </p:grpSpPr>
        <p:pic>
          <p:nvPicPr>
            <p:cNvPr id="23" name="Imagem 22">
              <a:extLst>
                <a:ext uri="{FF2B5EF4-FFF2-40B4-BE49-F238E27FC236}">
                  <a16:creationId xmlns:a16="http://schemas.microsoft.com/office/drawing/2014/main" id="{E430B962-BBDF-4247-8BC7-8321FCD6361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20000" contrast="-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69967" y="1103192"/>
              <a:ext cx="2823682" cy="1076707"/>
            </a:xfrm>
            <a:prstGeom prst="rect">
              <a:avLst/>
            </a:prstGeom>
          </p:spPr>
        </p:pic>
        <p:pic>
          <p:nvPicPr>
            <p:cNvPr id="24" name="Imagem 23">
              <a:extLst>
                <a:ext uri="{FF2B5EF4-FFF2-40B4-BE49-F238E27FC236}">
                  <a16:creationId xmlns:a16="http://schemas.microsoft.com/office/drawing/2014/main" id="{673B5BE4-4210-4403-8FAB-020F447D63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65108" t="39204" r="21195" b="38735"/>
            <a:stretch/>
          </p:blipFill>
          <p:spPr>
            <a:xfrm>
              <a:off x="2408332" y="1525300"/>
              <a:ext cx="386746" cy="237544"/>
            </a:xfrm>
            <a:prstGeom prst="rect">
              <a:avLst/>
            </a:prstGeom>
          </p:spPr>
        </p:pic>
      </p:grp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815D8733-2D99-4AD7-9ECD-3CF94DC64F8E}"/>
              </a:ext>
            </a:extLst>
          </p:cNvPr>
          <p:cNvSpPr txBox="1"/>
          <p:nvPr/>
        </p:nvSpPr>
        <p:spPr>
          <a:xfrm>
            <a:off x="16320" y="197653"/>
            <a:ext cx="39309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+mj-lt"/>
              </a:rPr>
              <a:t>Selection</a:t>
            </a:r>
          </a:p>
        </p:txBody>
      </p:sp>
      <p:sp>
        <p:nvSpPr>
          <p:cNvPr id="26" name="Retângulo 25">
            <a:extLst>
              <a:ext uri="{FF2B5EF4-FFF2-40B4-BE49-F238E27FC236}">
                <a16:creationId xmlns:a16="http://schemas.microsoft.com/office/drawing/2014/main" id="{828B282D-D1BA-440E-BF33-5D5D7E8E9764}"/>
              </a:ext>
            </a:extLst>
          </p:cNvPr>
          <p:cNvSpPr/>
          <p:nvPr/>
        </p:nvSpPr>
        <p:spPr>
          <a:xfrm>
            <a:off x="3883843" y="0"/>
            <a:ext cx="8308157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5CE1BBAD-8EBC-4B67-B254-FD46357149A5}"/>
              </a:ext>
            </a:extLst>
          </p:cNvPr>
          <p:cNvSpPr/>
          <p:nvPr/>
        </p:nvSpPr>
        <p:spPr>
          <a:xfrm>
            <a:off x="656607" y="3373938"/>
            <a:ext cx="257062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Fitter individuals are more likely to be selected</a:t>
            </a:r>
          </a:p>
        </p:txBody>
      </p:sp>
      <p:sp>
        <p:nvSpPr>
          <p:cNvPr id="8" name="Cilindro 7">
            <a:extLst>
              <a:ext uri="{FF2B5EF4-FFF2-40B4-BE49-F238E27FC236}">
                <a16:creationId xmlns:a16="http://schemas.microsoft.com/office/drawing/2014/main" id="{3E975C12-666D-4109-939A-A6526BFE200C}"/>
              </a:ext>
            </a:extLst>
          </p:cNvPr>
          <p:cNvSpPr/>
          <p:nvPr/>
        </p:nvSpPr>
        <p:spPr>
          <a:xfrm>
            <a:off x="7374981" y="551596"/>
            <a:ext cx="1325880" cy="1211248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population</a:t>
            </a:r>
          </a:p>
        </p:txBody>
      </p: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E671232E-BCAE-4170-A730-4B847F1ADC38}"/>
              </a:ext>
            </a:extLst>
          </p:cNvPr>
          <p:cNvGrpSpPr/>
          <p:nvPr/>
        </p:nvGrpSpPr>
        <p:grpSpPr>
          <a:xfrm>
            <a:off x="5418359" y="5395441"/>
            <a:ext cx="5239123" cy="457200"/>
            <a:chOff x="5440981" y="5612611"/>
            <a:chExt cx="5239123" cy="457200"/>
          </a:xfrm>
        </p:grpSpPr>
        <p:grpSp>
          <p:nvGrpSpPr>
            <p:cNvPr id="16" name="Agrupar 15">
              <a:extLst>
                <a:ext uri="{FF2B5EF4-FFF2-40B4-BE49-F238E27FC236}">
                  <a16:creationId xmlns:a16="http://schemas.microsoft.com/office/drawing/2014/main" id="{66D8A01B-929A-40BA-9C78-225EAF0C4F0B}"/>
                </a:ext>
              </a:extLst>
            </p:cNvPr>
            <p:cNvGrpSpPr/>
            <p:nvPr/>
          </p:nvGrpSpPr>
          <p:grpSpPr>
            <a:xfrm>
              <a:off x="5440981" y="5612611"/>
              <a:ext cx="2286000" cy="457200"/>
              <a:chOff x="7846580" y="1103192"/>
              <a:chExt cx="2286000" cy="457200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7" name="Retângulo 16">
                    <a:extLst>
                      <a:ext uri="{FF2B5EF4-FFF2-40B4-BE49-F238E27FC236}">
                        <a16:creationId xmlns:a16="http://schemas.microsoft.com/office/drawing/2014/main" id="{5C776CD6-67C6-48CF-9E7F-D969573D386C}"/>
                      </a:ext>
                    </a:extLst>
                  </p:cNvPr>
                  <p:cNvSpPr/>
                  <p:nvPr/>
                </p:nvSpPr>
                <p:spPr>
                  <a:xfrm>
                    <a:off x="7846580" y="1103192"/>
                    <a:ext cx="457200" cy="457200"/>
                  </a:xfrm>
                  <a:prstGeom prst="rect">
                    <a:avLst/>
                  </a:prstGeom>
                  <a:noFill/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>
              <p:sp>
                <p:nvSpPr>
                  <p:cNvPr id="17" name="Retângulo 16">
                    <a:extLst>
                      <a:ext uri="{FF2B5EF4-FFF2-40B4-BE49-F238E27FC236}">
                        <a16:creationId xmlns:a16="http://schemas.microsoft.com/office/drawing/2014/main" id="{5C776CD6-67C6-48CF-9E7F-D969573D386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846580" y="1103192"/>
                    <a:ext cx="457200" cy="457200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  <a:ln w="31750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8" name="Retângulo 17">
                    <a:extLst>
                      <a:ext uri="{FF2B5EF4-FFF2-40B4-BE49-F238E27FC236}">
                        <a16:creationId xmlns:a16="http://schemas.microsoft.com/office/drawing/2014/main" id="{7A19D683-CE2B-4D5A-B1BF-7ED2A4715DBF}"/>
                      </a:ext>
                    </a:extLst>
                  </p:cNvPr>
                  <p:cNvSpPr/>
                  <p:nvPr/>
                </p:nvSpPr>
                <p:spPr>
                  <a:xfrm>
                    <a:off x="8303780" y="1103192"/>
                    <a:ext cx="457200" cy="457200"/>
                  </a:xfrm>
                  <a:prstGeom prst="rect">
                    <a:avLst/>
                  </a:prstGeom>
                  <a:noFill/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/>
                  </a:p>
                </p:txBody>
              </p:sp>
            </mc:Choice>
            <mc:Fallback>
              <p:sp>
                <p:nvSpPr>
                  <p:cNvPr id="18" name="Retângulo 17">
                    <a:extLst>
                      <a:ext uri="{FF2B5EF4-FFF2-40B4-BE49-F238E27FC236}">
                        <a16:creationId xmlns:a16="http://schemas.microsoft.com/office/drawing/2014/main" id="{7A19D683-CE2B-4D5A-B1BF-7ED2A4715DB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303780" y="1103192"/>
                    <a:ext cx="457200" cy="457200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  <a:ln w="31750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9" name="Retângulo 18">
                    <a:extLst>
                      <a:ext uri="{FF2B5EF4-FFF2-40B4-BE49-F238E27FC236}">
                        <a16:creationId xmlns:a16="http://schemas.microsoft.com/office/drawing/2014/main" id="{6E3B0919-E3EC-4144-B8B3-3D5B79949B57}"/>
                      </a:ext>
                    </a:extLst>
                  </p:cNvPr>
                  <p:cNvSpPr/>
                  <p:nvPr/>
                </p:nvSpPr>
                <p:spPr>
                  <a:xfrm>
                    <a:off x="8760980" y="1103192"/>
                    <a:ext cx="457200" cy="457200"/>
                  </a:xfrm>
                  <a:prstGeom prst="rect">
                    <a:avLst/>
                  </a:prstGeom>
                  <a:noFill/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>
              <p:sp>
                <p:nvSpPr>
                  <p:cNvPr id="19" name="Retângulo 18">
                    <a:extLst>
                      <a:ext uri="{FF2B5EF4-FFF2-40B4-BE49-F238E27FC236}">
                        <a16:creationId xmlns:a16="http://schemas.microsoft.com/office/drawing/2014/main" id="{6E3B0919-E3EC-4144-B8B3-3D5B79949B5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760980" y="1103192"/>
                    <a:ext cx="457200" cy="457200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  <a:ln w="31750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0" name="Retângulo 19">
                    <a:extLst>
                      <a:ext uri="{FF2B5EF4-FFF2-40B4-BE49-F238E27FC236}">
                        <a16:creationId xmlns:a16="http://schemas.microsoft.com/office/drawing/2014/main" id="{34CF74C6-8C85-482C-AF7A-1CAC6B39B2B2}"/>
                      </a:ext>
                    </a:extLst>
                  </p:cNvPr>
                  <p:cNvSpPr/>
                  <p:nvPr/>
                </p:nvSpPr>
                <p:spPr>
                  <a:xfrm>
                    <a:off x="9218180" y="1103192"/>
                    <a:ext cx="457200" cy="457200"/>
                  </a:xfrm>
                  <a:prstGeom prst="rect">
                    <a:avLst/>
                  </a:prstGeom>
                  <a:noFill/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…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>
              <p:sp>
                <p:nvSpPr>
                  <p:cNvPr id="20" name="Retângulo 19">
                    <a:extLst>
                      <a:ext uri="{FF2B5EF4-FFF2-40B4-BE49-F238E27FC236}">
                        <a16:creationId xmlns:a16="http://schemas.microsoft.com/office/drawing/2014/main" id="{34CF74C6-8C85-482C-AF7A-1CAC6B39B2B2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218180" y="1103192"/>
                    <a:ext cx="457200" cy="457200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  <a:ln w="31750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1" name="Retângulo 20">
                    <a:extLst>
                      <a:ext uri="{FF2B5EF4-FFF2-40B4-BE49-F238E27FC236}">
                        <a16:creationId xmlns:a16="http://schemas.microsoft.com/office/drawing/2014/main" id="{85F35E91-5ED1-4B07-A9F1-2A32C4C3C9F1}"/>
                      </a:ext>
                    </a:extLst>
                  </p:cNvPr>
                  <p:cNvSpPr/>
                  <p:nvPr/>
                </p:nvSpPr>
                <p:spPr>
                  <a:xfrm>
                    <a:off x="9675380" y="1103192"/>
                    <a:ext cx="457200" cy="457200"/>
                  </a:xfrm>
                  <a:prstGeom prst="rect">
                    <a:avLst/>
                  </a:prstGeom>
                  <a:noFill/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>
              <p:sp>
                <p:nvSpPr>
                  <p:cNvPr id="21" name="Retângulo 20">
                    <a:extLst>
                      <a:ext uri="{FF2B5EF4-FFF2-40B4-BE49-F238E27FC236}">
                        <a16:creationId xmlns:a16="http://schemas.microsoft.com/office/drawing/2014/main" id="{85F35E91-5ED1-4B07-A9F1-2A32C4C3C9F1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675380" y="1103192"/>
                    <a:ext cx="457200" cy="457200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  <a:ln w="31750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9" name="Agrupar 28">
              <a:extLst>
                <a:ext uri="{FF2B5EF4-FFF2-40B4-BE49-F238E27FC236}">
                  <a16:creationId xmlns:a16="http://schemas.microsoft.com/office/drawing/2014/main" id="{F5891CAF-BB13-4113-A7AB-727A750E2AFF}"/>
                </a:ext>
              </a:extLst>
            </p:cNvPr>
            <p:cNvGrpSpPr/>
            <p:nvPr/>
          </p:nvGrpSpPr>
          <p:grpSpPr>
            <a:xfrm>
              <a:off x="8394104" y="5612611"/>
              <a:ext cx="2286000" cy="457200"/>
              <a:chOff x="7846580" y="1103192"/>
              <a:chExt cx="2286000" cy="457200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0" name="Retângulo 29">
                    <a:extLst>
                      <a:ext uri="{FF2B5EF4-FFF2-40B4-BE49-F238E27FC236}">
                        <a16:creationId xmlns:a16="http://schemas.microsoft.com/office/drawing/2014/main" id="{5C647506-6536-4CA6-BFD0-B41DC080F712}"/>
                      </a:ext>
                    </a:extLst>
                  </p:cNvPr>
                  <p:cNvSpPr/>
                  <p:nvPr/>
                </p:nvSpPr>
                <p:spPr>
                  <a:xfrm>
                    <a:off x="7846580" y="1103192"/>
                    <a:ext cx="457200" cy="457200"/>
                  </a:xfrm>
                  <a:prstGeom prst="rect">
                    <a:avLst/>
                  </a:prstGeom>
                  <a:noFill/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>
              <p:sp>
                <p:nvSpPr>
                  <p:cNvPr id="30" name="Retângulo 29">
                    <a:extLst>
                      <a:ext uri="{FF2B5EF4-FFF2-40B4-BE49-F238E27FC236}">
                        <a16:creationId xmlns:a16="http://schemas.microsoft.com/office/drawing/2014/main" id="{5C647506-6536-4CA6-BFD0-B41DC080F712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846580" y="1103192"/>
                    <a:ext cx="457200" cy="457200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  <a:ln w="31750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1" name="Retângulo 30">
                    <a:extLst>
                      <a:ext uri="{FF2B5EF4-FFF2-40B4-BE49-F238E27FC236}">
                        <a16:creationId xmlns:a16="http://schemas.microsoft.com/office/drawing/2014/main" id="{147B4A77-695B-4EE4-B299-1A9588019501}"/>
                      </a:ext>
                    </a:extLst>
                  </p:cNvPr>
                  <p:cNvSpPr/>
                  <p:nvPr/>
                </p:nvSpPr>
                <p:spPr>
                  <a:xfrm>
                    <a:off x="8303780" y="1103192"/>
                    <a:ext cx="457200" cy="457200"/>
                  </a:xfrm>
                  <a:prstGeom prst="rect">
                    <a:avLst/>
                  </a:prstGeom>
                  <a:noFill/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/>
                  </a:p>
                </p:txBody>
              </p:sp>
            </mc:Choice>
            <mc:Fallback>
              <p:sp>
                <p:nvSpPr>
                  <p:cNvPr id="31" name="Retângulo 30">
                    <a:extLst>
                      <a:ext uri="{FF2B5EF4-FFF2-40B4-BE49-F238E27FC236}">
                        <a16:creationId xmlns:a16="http://schemas.microsoft.com/office/drawing/2014/main" id="{147B4A77-695B-4EE4-B299-1A9588019501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303780" y="1103192"/>
                    <a:ext cx="457200" cy="457200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  <a:ln w="31750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2" name="Retângulo 31">
                    <a:extLst>
                      <a:ext uri="{FF2B5EF4-FFF2-40B4-BE49-F238E27FC236}">
                        <a16:creationId xmlns:a16="http://schemas.microsoft.com/office/drawing/2014/main" id="{EF34DA2F-2887-4A08-B7D6-0D8600BC81D5}"/>
                      </a:ext>
                    </a:extLst>
                  </p:cNvPr>
                  <p:cNvSpPr/>
                  <p:nvPr/>
                </p:nvSpPr>
                <p:spPr>
                  <a:xfrm>
                    <a:off x="8760980" y="1103192"/>
                    <a:ext cx="457200" cy="457200"/>
                  </a:xfrm>
                  <a:prstGeom prst="rect">
                    <a:avLst/>
                  </a:prstGeom>
                  <a:noFill/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>
              <p:sp>
                <p:nvSpPr>
                  <p:cNvPr id="32" name="Retângulo 31">
                    <a:extLst>
                      <a:ext uri="{FF2B5EF4-FFF2-40B4-BE49-F238E27FC236}">
                        <a16:creationId xmlns:a16="http://schemas.microsoft.com/office/drawing/2014/main" id="{EF34DA2F-2887-4A08-B7D6-0D8600BC81D5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760980" y="1103192"/>
                    <a:ext cx="457200" cy="457200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  <a:ln w="31750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3" name="Retângulo 32">
                    <a:extLst>
                      <a:ext uri="{FF2B5EF4-FFF2-40B4-BE49-F238E27FC236}">
                        <a16:creationId xmlns:a16="http://schemas.microsoft.com/office/drawing/2014/main" id="{B532EAAC-10B2-44D3-B317-197B9E7AC19E}"/>
                      </a:ext>
                    </a:extLst>
                  </p:cNvPr>
                  <p:cNvSpPr/>
                  <p:nvPr/>
                </p:nvSpPr>
                <p:spPr>
                  <a:xfrm>
                    <a:off x="9218180" y="1103192"/>
                    <a:ext cx="457200" cy="457200"/>
                  </a:xfrm>
                  <a:prstGeom prst="rect">
                    <a:avLst/>
                  </a:prstGeom>
                  <a:noFill/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…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>
              <p:sp>
                <p:nvSpPr>
                  <p:cNvPr id="33" name="Retângulo 32">
                    <a:extLst>
                      <a:ext uri="{FF2B5EF4-FFF2-40B4-BE49-F238E27FC236}">
                        <a16:creationId xmlns:a16="http://schemas.microsoft.com/office/drawing/2014/main" id="{B532EAAC-10B2-44D3-B317-197B9E7AC19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218180" y="1103192"/>
                    <a:ext cx="457200" cy="457200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  <a:ln w="31750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34" name="Retângulo 33">
                    <a:extLst>
                      <a:ext uri="{FF2B5EF4-FFF2-40B4-BE49-F238E27FC236}">
                        <a16:creationId xmlns:a16="http://schemas.microsoft.com/office/drawing/2014/main" id="{97707B47-7EC6-4757-A7D2-C2637752FE8D}"/>
                      </a:ext>
                    </a:extLst>
                  </p:cNvPr>
                  <p:cNvSpPr/>
                  <p:nvPr/>
                </p:nvSpPr>
                <p:spPr>
                  <a:xfrm>
                    <a:off x="9675380" y="1103192"/>
                    <a:ext cx="457200" cy="457200"/>
                  </a:xfrm>
                  <a:prstGeom prst="rect">
                    <a:avLst/>
                  </a:prstGeom>
                  <a:noFill/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>
              <p:sp>
                <p:nvSpPr>
                  <p:cNvPr id="34" name="Retângulo 33">
                    <a:extLst>
                      <a:ext uri="{FF2B5EF4-FFF2-40B4-BE49-F238E27FC236}">
                        <a16:creationId xmlns:a16="http://schemas.microsoft.com/office/drawing/2014/main" id="{97707B47-7EC6-4757-A7D2-C2637752FE8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675380" y="1103192"/>
                    <a:ext cx="457200" cy="457200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  <a:ln w="31750">
                    <a:solidFill>
                      <a:schemeClr val="tx1"/>
                    </a:solidFill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cxnSp>
        <p:nvCxnSpPr>
          <p:cNvPr id="12" name="Conector de Seta Reta 11">
            <a:extLst>
              <a:ext uri="{FF2B5EF4-FFF2-40B4-BE49-F238E27FC236}">
                <a16:creationId xmlns:a16="http://schemas.microsoft.com/office/drawing/2014/main" id="{AF3153CF-03BF-4CCA-8AFF-811E97A6BB21}"/>
              </a:ext>
            </a:extLst>
          </p:cNvPr>
          <p:cNvCxnSpPr/>
          <p:nvPr/>
        </p:nvCxnSpPr>
        <p:spPr>
          <a:xfrm>
            <a:off x="8037920" y="2054169"/>
            <a:ext cx="0" cy="38277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Image result for roulette wheel genetic algorithm">
            <a:extLst>
              <a:ext uri="{FF2B5EF4-FFF2-40B4-BE49-F238E27FC236}">
                <a16:creationId xmlns:a16="http://schemas.microsoft.com/office/drawing/2014/main" id="{0C220D70-A31A-4AC1-9D2D-50B7B77233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198"/>
          <a:stretch/>
        </p:blipFill>
        <p:spPr bwMode="auto">
          <a:xfrm>
            <a:off x="4373052" y="2889448"/>
            <a:ext cx="1457325" cy="15188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Image result for tournament selection in genetic algorithm">
            <a:extLst>
              <a:ext uri="{FF2B5EF4-FFF2-40B4-BE49-F238E27FC236}">
                <a16:creationId xmlns:a16="http://schemas.microsoft.com/office/drawing/2014/main" id="{52C4CDAF-FCED-4570-AD57-4F2C30522C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9758" y="2889448"/>
            <a:ext cx="2596325" cy="15188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Related image">
            <a:extLst>
              <a:ext uri="{FF2B5EF4-FFF2-40B4-BE49-F238E27FC236}">
                <a16:creationId xmlns:a16="http://schemas.microsoft.com/office/drawing/2014/main" id="{1FE4FD71-5A68-4E06-BFB6-12791EF2A6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558"/>
          <a:stretch/>
        </p:blipFill>
        <p:spPr bwMode="auto">
          <a:xfrm>
            <a:off x="9866163" y="2889447"/>
            <a:ext cx="2130842" cy="151885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0366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Agrupar 27">
            <a:extLst>
              <a:ext uri="{FF2B5EF4-FFF2-40B4-BE49-F238E27FC236}">
                <a16:creationId xmlns:a16="http://schemas.microsoft.com/office/drawing/2014/main" id="{93DA41AF-7F5A-4793-A468-3D2E78827324}"/>
              </a:ext>
            </a:extLst>
          </p:cNvPr>
          <p:cNvGrpSpPr/>
          <p:nvPr/>
        </p:nvGrpSpPr>
        <p:grpSpPr>
          <a:xfrm>
            <a:off x="530081" y="1103192"/>
            <a:ext cx="2823682" cy="1076707"/>
            <a:chOff x="569967" y="1103192"/>
            <a:chExt cx="2823682" cy="1076707"/>
          </a:xfrm>
        </p:grpSpPr>
        <p:pic>
          <p:nvPicPr>
            <p:cNvPr id="23" name="Imagem 22">
              <a:extLst>
                <a:ext uri="{FF2B5EF4-FFF2-40B4-BE49-F238E27FC236}">
                  <a16:creationId xmlns:a16="http://schemas.microsoft.com/office/drawing/2014/main" id="{E430B962-BBDF-4247-8BC7-8321FCD6361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20000" contrast="-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69967" y="1103192"/>
              <a:ext cx="2823682" cy="1076707"/>
            </a:xfrm>
            <a:prstGeom prst="rect">
              <a:avLst/>
            </a:prstGeom>
          </p:spPr>
        </p:pic>
        <p:pic>
          <p:nvPicPr>
            <p:cNvPr id="24" name="Imagem 23">
              <a:extLst>
                <a:ext uri="{FF2B5EF4-FFF2-40B4-BE49-F238E27FC236}">
                  <a16:creationId xmlns:a16="http://schemas.microsoft.com/office/drawing/2014/main" id="{673B5BE4-4210-4403-8FAB-020F447D63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65108" t="39204" r="21195" b="38735"/>
            <a:stretch/>
          </p:blipFill>
          <p:spPr>
            <a:xfrm>
              <a:off x="2408332" y="1525300"/>
              <a:ext cx="386746" cy="237544"/>
            </a:xfrm>
            <a:prstGeom prst="rect">
              <a:avLst/>
            </a:prstGeom>
          </p:spPr>
        </p:pic>
      </p:grp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815D8733-2D99-4AD7-9ECD-3CF94DC64F8E}"/>
              </a:ext>
            </a:extLst>
          </p:cNvPr>
          <p:cNvSpPr txBox="1"/>
          <p:nvPr/>
        </p:nvSpPr>
        <p:spPr>
          <a:xfrm>
            <a:off x="16320" y="197653"/>
            <a:ext cx="39309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+mj-lt"/>
              </a:rPr>
              <a:t>Selection</a:t>
            </a:r>
          </a:p>
        </p:txBody>
      </p:sp>
      <p:sp>
        <p:nvSpPr>
          <p:cNvPr id="26" name="Retângulo 25">
            <a:extLst>
              <a:ext uri="{FF2B5EF4-FFF2-40B4-BE49-F238E27FC236}">
                <a16:creationId xmlns:a16="http://schemas.microsoft.com/office/drawing/2014/main" id="{828B282D-D1BA-440E-BF33-5D5D7E8E9764}"/>
              </a:ext>
            </a:extLst>
          </p:cNvPr>
          <p:cNvSpPr/>
          <p:nvPr/>
        </p:nvSpPr>
        <p:spPr>
          <a:xfrm>
            <a:off x="3883843" y="0"/>
            <a:ext cx="8308157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7" name="Picture 6" descr="Related image">
            <a:extLst>
              <a:ext uri="{FF2B5EF4-FFF2-40B4-BE49-F238E27FC236}">
                <a16:creationId xmlns:a16="http://schemas.microsoft.com/office/drawing/2014/main" id="{488D98D5-5824-4C26-8CCE-9E755E8A77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558"/>
          <a:stretch/>
        </p:blipFill>
        <p:spPr bwMode="auto">
          <a:xfrm>
            <a:off x="239677" y="3286127"/>
            <a:ext cx="3396316" cy="242087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BE327001-76E1-4558-8381-5F62027CFB7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3781" t="47500" r="56219" b="26333"/>
          <a:stretch/>
        </p:blipFill>
        <p:spPr>
          <a:xfrm>
            <a:off x="4477551" y="2025734"/>
            <a:ext cx="7120739" cy="349361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5647FFE3-565A-4A9D-9829-70127CBE0529}"/>
              </a:ext>
            </a:extLst>
          </p:cNvPr>
          <p:cNvSpPr/>
          <p:nvPr/>
        </p:nvSpPr>
        <p:spPr>
          <a:xfrm>
            <a:off x="4477551" y="1103192"/>
            <a:ext cx="52146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Truncation selection takes a proportion of individuals.</a:t>
            </a:r>
          </a:p>
        </p:txBody>
      </p:sp>
    </p:spTree>
    <p:extLst>
      <p:ext uri="{BB962C8B-B14F-4D97-AF65-F5344CB8AC3E}">
        <p14:creationId xmlns:p14="http://schemas.microsoft.com/office/powerpoint/2010/main" val="2268268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Agrupar 27">
            <a:extLst>
              <a:ext uri="{FF2B5EF4-FFF2-40B4-BE49-F238E27FC236}">
                <a16:creationId xmlns:a16="http://schemas.microsoft.com/office/drawing/2014/main" id="{93DA41AF-7F5A-4793-A468-3D2E78827324}"/>
              </a:ext>
            </a:extLst>
          </p:cNvPr>
          <p:cNvGrpSpPr/>
          <p:nvPr/>
        </p:nvGrpSpPr>
        <p:grpSpPr>
          <a:xfrm>
            <a:off x="530081" y="1103192"/>
            <a:ext cx="2823682" cy="1076707"/>
            <a:chOff x="569967" y="1103192"/>
            <a:chExt cx="2823682" cy="1076707"/>
          </a:xfrm>
        </p:grpSpPr>
        <p:pic>
          <p:nvPicPr>
            <p:cNvPr id="23" name="Imagem 22">
              <a:extLst>
                <a:ext uri="{FF2B5EF4-FFF2-40B4-BE49-F238E27FC236}">
                  <a16:creationId xmlns:a16="http://schemas.microsoft.com/office/drawing/2014/main" id="{E430B962-BBDF-4247-8BC7-8321FCD6361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20000" contrast="-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69967" y="1103192"/>
              <a:ext cx="2823682" cy="1076707"/>
            </a:xfrm>
            <a:prstGeom prst="rect">
              <a:avLst/>
            </a:prstGeom>
          </p:spPr>
        </p:pic>
        <p:pic>
          <p:nvPicPr>
            <p:cNvPr id="24" name="Imagem 23">
              <a:extLst>
                <a:ext uri="{FF2B5EF4-FFF2-40B4-BE49-F238E27FC236}">
                  <a16:creationId xmlns:a16="http://schemas.microsoft.com/office/drawing/2014/main" id="{673B5BE4-4210-4403-8FAB-020F447D63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65108" t="39204" r="21195" b="38735"/>
            <a:stretch/>
          </p:blipFill>
          <p:spPr>
            <a:xfrm>
              <a:off x="2408332" y="1525300"/>
              <a:ext cx="386746" cy="237544"/>
            </a:xfrm>
            <a:prstGeom prst="rect">
              <a:avLst/>
            </a:prstGeom>
          </p:spPr>
        </p:pic>
      </p:grp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815D8733-2D99-4AD7-9ECD-3CF94DC64F8E}"/>
              </a:ext>
            </a:extLst>
          </p:cNvPr>
          <p:cNvSpPr txBox="1"/>
          <p:nvPr/>
        </p:nvSpPr>
        <p:spPr>
          <a:xfrm>
            <a:off x="16320" y="197653"/>
            <a:ext cx="39309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+mj-lt"/>
              </a:rPr>
              <a:t>Selection</a:t>
            </a:r>
          </a:p>
        </p:txBody>
      </p:sp>
      <p:sp>
        <p:nvSpPr>
          <p:cNvPr id="26" name="Retângulo 25">
            <a:extLst>
              <a:ext uri="{FF2B5EF4-FFF2-40B4-BE49-F238E27FC236}">
                <a16:creationId xmlns:a16="http://schemas.microsoft.com/office/drawing/2014/main" id="{828B282D-D1BA-440E-BF33-5D5D7E8E9764}"/>
              </a:ext>
            </a:extLst>
          </p:cNvPr>
          <p:cNvSpPr/>
          <p:nvPr/>
        </p:nvSpPr>
        <p:spPr>
          <a:xfrm>
            <a:off x="3883843" y="0"/>
            <a:ext cx="8308157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100" name="Picture 4" descr="Image result for tournament selection in genetic algorithm">
            <a:extLst>
              <a:ext uri="{FF2B5EF4-FFF2-40B4-BE49-F238E27FC236}">
                <a16:creationId xmlns:a16="http://schemas.microsoft.com/office/drawing/2014/main" id="{52C4CDAF-FCED-4570-AD57-4F2C30522C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0685" y="1325564"/>
            <a:ext cx="7191234" cy="420687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F71C0E90-AE83-4575-A8EA-5851A15D16DB}"/>
              </a:ext>
            </a:extLst>
          </p:cNvPr>
          <p:cNvSpPr txBox="1"/>
          <p:nvPr/>
        </p:nvSpPr>
        <p:spPr>
          <a:xfrm>
            <a:off x="736057" y="4080510"/>
            <a:ext cx="24117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Tournament selection</a:t>
            </a:r>
          </a:p>
        </p:txBody>
      </p:sp>
    </p:spTree>
    <p:extLst>
      <p:ext uri="{BB962C8B-B14F-4D97-AF65-F5344CB8AC3E}">
        <p14:creationId xmlns:p14="http://schemas.microsoft.com/office/powerpoint/2010/main" val="11212789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Agrupar 27">
            <a:extLst>
              <a:ext uri="{FF2B5EF4-FFF2-40B4-BE49-F238E27FC236}">
                <a16:creationId xmlns:a16="http://schemas.microsoft.com/office/drawing/2014/main" id="{93DA41AF-7F5A-4793-A468-3D2E78827324}"/>
              </a:ext>
            </a:extLst>
          </p:cNvPr>
          <p:cNvGrpSpPr/>
          <p:nvPr/>
        </p:nvGrpSpPr>
        <p:grpSpPr>
          <a:xfrm>
            <a:off x="530081" y="1103192"/>
            <a:ext cx="2823682" cy="1076707"/>
            <a:chOff x="569967" y="1103192"/>
            <a:chExt cx="2823682" cy="1076707"/>
          </a:xfrm>
        </p:grpSpPr>
        <p:pic>
          <p:nvPicPr>
            <p:cNvPr id="23" name="Imagem 22">
              <a:extLst>
                <a:ext uri="{FF2B5EF4-FFF2-40B4-BE49-F238E27FC236}">
                  <a16:creationId xmlns:a16="http://schemas.microsoft.com/office/drawing/2014/main" id="{E430B962-BBDF-4247-8BC7-8321FCD6361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20000" contrast="-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69967" y="1103192"/>
              <a:ext cx="2823682" cy="1076707"/>
            </a:xfrm>
            <a:prstGeom prst="rect">
              <a:avLst/>
            </a:prstGeom>
          </p:spPr>
        </p:pic>
        <p:pic>
          <p:nvPicPr>
            <p:cNvPr id="24" name="Imagem 23">
              <a:extLst>
                <a:ext uri="{FF2B5EF4-FFF2-40B4-BE49-F238E27FC236}">
                  <a16:creationId xmlns:a16="http://schemas.microsoft.com/office/drawing/2014/main" id="{673B5BE4-4210-4403-8FAB-020F447D63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65108" t="39204" r="21195" b="38735"/>
            <a:stretch/>
          </p:blipFill>
          <p:spPr>
            <a:xfrm>
              <a:off x="2408332" y="1525300"/>
              <a:ext cx="386746" cy="237544"/>
            </a:xfrm>
            <a:prstGeom prst="rect">
              <a:avLst/>
            </a:prstGeom>
          </p:spPr>
        </p:pic>
      </p:grp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815D8733-2D99-4AD7-9ECD-3CF94DC64F8E}"/>
              </a:ext>
            </a:extLst>
          </p:cNvPr>
          <p:cNvSpPr txBox="1"/>
          <p:nvPr/>
        </p:nvSpPr>
        <p:spPr>
          <a:xfrm>
            <a:off x="16320" y="197653"/>
            <a:ext cx="39309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+mj-lt"/>
              </a:rPr>
              <a:t>Selection</a:t>
            </a:r>
          </a:p>
        </p:txBody>
      </p:sp>
      <p:sp>
        <p:nvSpPr>
          <p:cNvPr id="26" name="Retângulo 25">
            <a:extLst>
              <a:ext uri="{FF2B5EF4-FFF2-40B4-BE49-F238E27FC236}">
                <a16:creationId xmlns:a16="http://schemas.microsoft.com/office/drawing/2014/main" id="{828B282D-D1BA-440E-BF33-5D5D7E8E9764}"/>
              </a:ext>
            </a:extLst>
          </p:cNvPr>
          <p:cNvSpPr/>
          <p:nvPr/>
        </p:nvSpPr>
        <p:spPr>
          <a:xfrm>
            <a:off x="3883843" y="0"/>
            <a:ext cx="8308157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098" name="Picture 2" descr="Image result for roulette wheel genetic algorithm">
            <a:extLst>
              <a:ext uri="{FF2B5EF4-FFF2-40B4-BE49-F238E27FC236}">
                <a16:creationId xmlns:a16="http://schemas.microsoft.com/office/drawing/2014/main" id="{0C220D70-A31A-4AC1-9D2D-50B7B77233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198"/>
          <a:stretch/>
        </p:blipFill>
        <p:spPr bwMode="auto">
          <a:xfrm>
            <a:off x="1213259" y="3648873"/>
            <a:ext cx="1457325" cy="15188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DEB248D4-B458-4C16-88B0-40487F90F5DD}"/>
              </a:ext>
            </a:extLst>
          </p:cNvPr>
          <p:cNvSpPr txBox="1"/>
          <p:nvPr/>
        </p:nvSpPr>
        <p:spPr>
          <a:xfrm>
            <a:off x="4137660" y="828574"/>
            <a:ext cx="1103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Individual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5" name="CaixaDeTexto 34">
                <a:extLst>
                  <a:ext uri="{FF2B5EF4-FFF2-40B4-BE49-F238E27FC236}">
                    <a16:creationId xmlns:a16="http://schemas.microsoft.com/office/drawing/2014/main" id="{90F40500-58FB-4343-915E-1CB922630B13}"/>
                  </a:ext>
                </a:extLst>
              </p:cNvPr>
              <p:cNvSpPr txBox="1"/>
              <p:nvPr/>
            </p:nvSpPr>
            <p:spPr>
              <a:xfrm>
                <a:off x="4015428" y="1382572"/>
                <a:ext cx="1103187" cy="7630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𝐹𝑖𝑡𝑛𝑒𝑠𝑠</m:t>
                          </m:r>
                        </m:e>
                      </m:nary>
                    </m:oMath>
                  </m:oMathPara>
                </a14:m>
                <a:endParaRPr lang="en-US" i="1" dirty="0"/>
              </a:p>
            </p:txBody>
          </p:sp>
        </mc:Choice>
        <mc:Fallback>
          <p:sp>
            <p:nvSpPr>
              <p:cNvPr id="35" name="CaixaDeTexto 34">
                <a:extLst>
                  <a:ext uri="{FF2B5EF4-FFF2-40B4-BE49-F238E27FC236}">
                    <a16:creationId xmlns:a16="http://schemas.microsoft.com/office/drawing/2014/main" id="{90F40500-58FB-4343-915E-1CB922630B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5428" y="1382572"/>
                <a:ext cx="1103187" cy="763094"/>
              </a:xfrm>
              <a:prstGeom prst="rect">
                <a:avLst/>
              </a:prstGeom>
              <a:blipFill>
                <a:blip r:embed="rId6"/>
                <a:stretch>
                  <a:fillRect r="-82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tângulo 3">
                <a:extLst>
                  <a:ext uri="{FF2B5EF4-FFF2-40B4-BE49-F238E27FC236}">
                    <a16:creationId xmlns:a16="http://schemas.microsoft.com/office/drawing/2014/main" id="{66F24B8A-0701-40AF-A3ED-1E456BFB2103}"/>
                  </a:ext>
                </a:extLst>
              </p:cNvPr>
              <p:cNvSpPr/>
              <p:nvPr/>
            </p:nvSpPr>
            <p:spPr>
              <a:xfrm>
                <a:off x="4137660" y="1155968"/>
                <a:ext cx="101014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𝐹𝑖𝑡𝑛𝑒𝑠𝑠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" name="Retângulo 3">
                <a:extLst>
                  <a:ext uri="{FF2B5EF4-FFF2-40B4-BE49-F238E27FC236}">
                    <a16:creationId xmlns:a16="http://schemas.microsoft.com/office/drawing/2014/main" id="{66F24B8A-0701-40AF-A3ED-1E456BFB21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7660" y="1155968"/>
                <a:ext cx="1010148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Tabela 4">
            <a:extLst>
              <a:ext uri="{FF2B5EF4-FFF2-40B4-BE49-F238E27FC236}">
                <a16:creationId xmlns:a16="http://schemas.microsoft.com/office/drawing/2014/main" id="{C4C2FEE3-6E6F-4332-8DA4-B9A566FACE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7164131"/>
              </p:ext>
            </p:extLst>
          </p:nvPr>
        </p:nvGraphicFramePr>
        <p:xfrm>
          <a:off x="5620394" y="826312"/>
          <a:ext cx="6382710" cy="111252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638271">
                  <a:extLst>
                    <a:ext uri="{9D8B030D-6E8A-4147-A177-3AD203B41FA5}">
                      <a16:colId xmlns:a16="http://schemas.microsoft.com/office/drawing/2014/main" val="1591268814"/>
                    </a:ext>
                  </a:extLst>
                </a:gridCol>
                <a:gridCol w="638271">
                  <a:extLst>
                    <a:ext uri="{9D8B030D-6E8A-4147-A177-3AD203B41FA5}">
                      <a16:colId xmlns:a16="http://schemas.microsoft.com/office/drawing/2014/main" val="3007519638"/>
                    </a:ext>
                  </a:extLst>
                </a:gridCol>
                <a:gridCol w="638271">
                  <a:extLst>
                    <a:ext uri="{9D8B030D-6E8A-4147-A177-3AD203B41FA5}">
                      <a16:colId xmlns:a16="http://schemas.microsoft.com/office/drawing/2014/main" val="1034641475"/>
                    </a:ext>
                  </a:extLst>
                </a:gridCol>
                <a:gridCol w="638271">
                  <a:extLst>
                    <a:ext uri="{9D8B030D-6E8A-4147-A177-3AD203B41FA5}">
                      <a16:colId xmlns:a16="http://schemas.microsoft.com/office/drawing/2014/main" val="1428741299"/>
                    </a:ext>
                  </a:extLst>
                </a:gridCol>
                <a:gridCol w="638271">
                  <a:extLst>
                    <a:ext uri="{9D8B030D-6E8A-4147-A177-3AD203B41FA5}">
                      <a16:colId xmlns:a16="http://schemas.microsoft.com/office/drawing/2014/main" val="126725617"/>
                    </a:ext>
                  </a:extLst>
                </a:gridCol>
                <a:gridCol w="638271">
                  <a:extLst>
                    <a:ext uri="{9D8B030D-6E8A-4147-A177-3AD203B41FA5}">
                      <a16:colId xmlns:a16="http://schemas.microsoft.com/office/drawing/2014/main" val="1550618362"/>
                    </a:ext>
                  </a:extLst>
                </a:gridCol>
                <a:gridCol w="638271">
                  <a:extLst>
                    <a:ext uri="{9D8B030D-6E8A-4147-A177-3AD203B41FA5}">
                      <a16:colId xmlns:a16="http://schemas.microsoft.com/office/drawing/2014/main" val="2769809140"/>
                    </a:ext>
                  </a:extLst>
                </a:gridCol>
                <a:gridCol w="638271">
                  <a:extLst>
                    <a:ext uri="{9D8B030D-6E8A-4147-A177-3AD203B41FA5}">
                      <a16:colId xmlns:a16="http://schemas.microsoft.com/office/drawing/2014/main" val="1181471777"/>
                    </a:ext>
                  </a:extLst>
                </a:gridCol>
                <a:gridCol w="638271">
                  <a:extLst>
                    <a:ext uri="{9D8B030D-6E8A-4147-A177-3AD203B41FA5}">
                      <a16:colId xmlns:a16="http://schemas.microsoft.com/office/drawing/2014/main" val="3906677045"/>
                    </a:ext>
                  </a:extLst>
                </a:gridCol>
                <a:gridCol w="638271">
                  <a:extLst>
                    <a:ext uri="{9D8B030D-6E8A-4147-A177-3AD203B41FA5}">
                      <a16:colId xmlns:a16="http://schemas.microsoft.com/office/drawing/2014/main" val="41390016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86304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46404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5571311"/>
                  </a:ext>
                </a:extLst>
              </a:tr>
            </a:tbl>
          </a:graphicData>
        </a:graphic>
      </p:graphicFrame>
      <p:pic>
        <p:nvPicPr>
          <p:cNvPr id="6" name="Imagem 5">
            <a:extLst>
              <a:ext uri="{FF2B5EF4-FFF2-40B4-BE49-F238E27FC236}">
                <a16:creationId xmlns:a16="http://schemas.microsoft.com/office/drawing/2014/main" id="{A7D58B84-6DAD-4D55-84E3-250005922FD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8093" t="35090" r="28094" b="37000"/>
          <a:stretch/>
        </p:blipFill>
        <p:spPr>
          <a:xfrm>
            <a:off x="5484375" y="4305635"/>
            <a:ext cx="5639872" cy="164536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graphicFrame>
        <p:nvGraphicFramePr>
          <p:cNvPr id="7" name="Tabela 6">
            <a:extLst>
              <a:ext uri="{FF2B5EF4-FFF2-40B4-BE49-F238E27FC236}">
                <a16:creationId xmlns:a16="http://schemas.microsoft.com/office/drawing/2014/main" id="{8BF7152E-7653-4617-A82F-84C4A47D97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6140732"/>
              </p:ext>
            </p:extLst>
          </p:nvPr>
        </p:nvGraphicFramePr>
        <p:xfrm>
          <a:off x="6776979" y="2665411"/>
          <a:ext cx="4458713" cy="74168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636959">
                  <a:extLst>
                    <a:ext uri="{9D8B030D-6E8A-4147-A177-3AD203B41FA5}">
                      <a16:colId xmlns:a16="http://schemas.microsoft.com/office/drawing/2014/main" val="3007927260"/>
                    </a:ext>
                  </a:extLst>
                </a:gridCol>
                <a:gridCol w="636959">
                  <a:extLst>
                    <a:ext uri="{9D8B030D-6E8A-4147-A177-3AD203B41FA5}">
                      <a16:colId xmlns:a16="http://schemas.microsoft.com/office/drawing/2014/main" val="3697254616"/>
                    </a:ext>
                  </a:extLst>
                </a:gridCol>
                <a:gridCol w="636959">
                  <a:extLst>
                    <a:ext uri="{9D8B030D-6E8A-4147-A177-3AD203B41FA5}">
                      <a16:colId xmlns:a16="http://schemas.microsoft.com/office/drawing/2014/main" val="1295254371"/>
                    </a:ext>
                  </a:extLst>
                </a:gridCol>
                <a:gridCol w="636959">
                  <a:extLst>
                    <a:ext uri="{9D8B030D-6E8A-4147-A177-3AD203B41FA5}">
                      <a16:colId xmlns:a16="http://schemas.microsoft.com/office/drawing/2014/main" val="772962469"/>
                    </a:ext>
                  </a:extLst>
                </a:gridCol>
                <a:gridCol w="636959">
                  <a:extLst>
                    <a:ext uri="{9D8B030D-6E8A-4147-A177-3AD203B41FA5}">
                      <a16:colId xmlns:a16="http://schemas.microsoft.com/office/drawing/2014/main" val="2569210923"/>
                    </a:ext>
                  </a:extLst>
                </a:gridCol>
                <a:gridCol w="636959">
                  <a:extLst>
                    <a:ext uri="{9D8B030D-6E8A-4147-A177-3AD203B41FA5}">
                      <a16:colId xmlns:a16="http://schemas.microsoft.com/office/drawing/2014/main" val="2881885637"/>
                    </a:ext>
                  </a:extLst>
                </a:gridCol>
                <a:gridCol w="636959">
                  <a:extLst>
                    <a:ext uri="{9D8B030D-6E8A-4147-A177-3AD203B41FA5}">
                      <a16:colId xmlns:a16="http://schemas.microsoft.com/office/drawing/2014/main" val="29701759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31134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597311"/>
                  </a:ext>
                </a:extLst>
              </a:tr>
            </a:tbl>
          </a:graphicData>
        </a:graphic>
      </p:graphicFrame>
      <p:sp>
        <p:nvSpPr>
          <p:cNvPr id="36" name="CaixaDeTexto 35">
            <a:extLst>
              <a:ext uri="{FF2B5EF4-FFF2-40B4-BE49-F238E27FC236}">
                <a16:creationId xmlns:a16="http://schemas.microsoft.com/office/drawing/2014/main" id="{CCDBC146-140E-4464-A582-86D8EE77CE11}"/>
              </a:ext>
            </a:extLst>
          </p:cNvPr>
          <p:cNvSpPr txBox="1"/>
          <p:nvPr/>
        </p:nvSpPr>
        <p:spPr>
          <a:xfrm>
            <a:off x="4775383" y="2666919"/>
            <a:ext cx="1830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Random Number</a:t>
            </a:r>
          </a:p>
        </p:txBody>
      </p: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451E7988-3069-415B-82F7-F42FD75BB673}"/>
              </a:ext>
            </a:extLst>
          </p:cNvPr>
          <p:cNvSpPr txBox="1"/>
          <p:nvPr/>
        </p:nvSpPr>
        <p:spPr>
          <a:xfrm>
            <a:off x="4581984" y="3044210"/>
            <a:ext cx="1985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i="1" dirty="0"/>
              <a:t>Selected Individual</a:t>
            </a:r>
          </a:p>
        </p:txBody>
      </p:sp>
    </p:spTree>
    <p:extLst>
      <p:ext uri="{BB962C8B-B14F-4D97-AF65-F5344CB8AC3E}">
        <p14:creationId xmlns:p14="http://schemas.microsoft.com/office/powerpoint/2010/main" val="2322651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Agrupar 27">
            <a:extLst>
              <a:ext uri="{FF2B5EF4-FFF2-40B4-BE49-F238E27FC236}">
                <a16:creationId xmlns:a16="http://schemas.microsoft.com/office/drawing/2014/main" id="{93DA41AF-7F5A-4793-A468-3D2E78827324}"/>
              </a:ext>
            </a:extLst>
          </p:cNvPr>
          <p:cNvGrpSpPr/>
          <p:nvPr/>
        </p:nvGrpSpPr>
        <p:grpSpPr>
          <a:xfrm>
            <a:off x="530081" y="1103192"/>
            <a:ext cx="2823682" cy="1076707"/>
            <a:chOff x="569967" y="1103192"/>
            <a:chExt cx="2823682" cy="1076707"/>
          </a:xfrm>
        </p:grpSpPr>
        <p:pic>
          <p:nvPicPr>
            <p:cNvPr id="23" name="Imagem 22">
              <a:extLst>
                <a:ext uri="{FF2B5EF4-FFF2-40B4-BE49-F238E27FC236}">
                  <a16:creationId xmlns:a16="http://schemas.microsoft.com/office/drawing/2014/main" id="{E430B962-BBDF-4247-8BC7-8321FCD6361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20000" contrast="-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69967" y="1103192"/>
              <a:ext cx="2823682" cy="1076707"/>
            </a:xfrm>
            <a:prstGeom prst="rect">
              <a:avLst/>
            </a:prstGeom>
          </p:spPr>
        </p:pic>
        <p:pic>
          <p:nvPicPr>
            <p:cNvPr id="24" name="Imagem 23">
              <a:extLst>
                <a:ext uri="{FF2B5EF4-FFF2-40B4-BE49-F238E27FC236}">
                  <a16:creationId xmlns:a16="http://schemas.microsoft.com/office/drawing/2014/main" id="{673B5BE4-4210-4403-8FAB-020F447D63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86599" t="40195" r="-4" b="39537"/>
            <a:stretch/>
          </p:blipFill>
          <p:spPr>
            <a:xfrm>
              <a:off x="3015139" y="1535971"/>
              <a:ext cx="378509" cy="218240"/>
            </a:xfrm>
            <a:prstGeom prst="rect">
              <a:avLst/>
            </a:prstGeom>
          </p:spPr>
        </p:pic>
      </p:grp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815D8733-2D99-4AD7-9ECD-3CF94DC64F8E}"/>
              </a:ext>
            </a:extLst>
          </p:cNvPr>
          <p:cNvSpPr txBox="1"/>
          <p:nvPr/>
        </p:nvSpPr>
        <p:spPr>
          <a:xfrm>
            <a:off x="-36845" y="197653"/>
            <a:ext cx="39309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+mj-lt"/>
              </a:rPr>
              <a:t>Genetic Operators</a:t>
            </a:r>
          </a:p>
        </p:txBody>
      </p:sp>
      <p:sp>
        <p:nvSpPr>
          <p:cNvPr id="26" name="Retângulo 25">
            <a:extLst>
              <a:ext uri="{FF2B5EF4-FFF2-40B4-BE49-F238E27FC236}">
                <a16:creationId xmlns:a16="http://schemas.microsoft.com/office/drawing/2014/main" id="{828B282D-D1BA-440E-BF33-5D5D7E8E9764}"/>
              </a:ext>
            </a:extLst>
          </p:cNvPr>
          <p:cNvSpPr/>
          <p:nvPr/>
        </p:nvSpPr>
        <p:spPr>
          <a:xfrm>
            <a:off x="3883843" y="0"/>
            <a:ext cx="8308157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2A7FEAD5-C87B-4A79-B755-9D75246680AE}"/>
              </a:ext>
            </a:extLst>
          </p:cNvPr>
          <p:cNvSpPr txBox="1"/>
          <p:nvPr/>
        </p:nvSpPr>
        <p:spPr>
          <a:xfrm flipH="1">
            <a:off x="1092911" y="4216437"/>
            <a:ext cx="1698021" cy="461665"/>
          </a:xfrm>
          <a:prstGeom prst="rect">
            <a:avLst/>
          </a:prstGeom>
          <a:noFill/>
          <a:ln w="31750" cap="rnd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Crossover</a:t>
            </a:r>
          </a:p>
        </p:txBody>
      </p:sp>
      <p:grpSp>
        <p:nvGrpSpPr>
          <p:cNvPr id="35" name="Agrupar 34">
            <a:extLst>
              <a:ext uri="{FF2B5EF4-FFF2-40B4-BE49-F238E27FC236}">
                <a16:creationId xmlns:a16="http://schemas.microsoft.com/office/drawing/2014/main" id="{8D3FCE6E-53E6-4E90-96F9-4F0A225FAEE5}"/>
              </a:ext>
            </a:extLst>
          </p:cNvPr>
          <p:cNvGrpSpPr/>
          <p:nvPr/>
        </p:nvGrpSpPr>
        <p:grpSpPr>
          <a:xfrm>
            <a:off x="4953000" y="1535971"/>
            <a:ext cx="2286000" cy="457200"/>
            <a:chOff x="7846580" y="1103192"/>
            <a:chExt cx="2286000" cy="457200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2" name="Retângulo 41">
                  <a:extLst>
                    <a:ext uri="{FF2B5EF4-FFF2-40B4-BE49-F238E27FC236}">
                      <a16:creationId xmlns:a16="http://schemas.microsoft.com/office/drawing/2014/main" id="{96B4A25A-3EC8-4809-B025-B958A0D73CEB}"/>
                    </a:ext>
                  </a:extLst>
                </p:cNvPr>
                <p:cNvSpPr/>
                <p:nvPr/>
              </p:nvSpPr>
              <p:spPr>
                <a:xfrm>
                  <a:off x="7846580" y="1103192"/>
                  <a:ext cx="457200" cy="457200"/>
                </a:xfrm>
                <a:prstGeom prst="rect">
                  <a:avLst/>
                </a:prstGeom>
                <a:noFill/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42" name="Retângulo 41">
                  <a:extLst>
                    <a:ext uri="{FF2B5EF4-FFF2-40B4-BE49-F238E27FC236}">
                      <a16:creationId xmlns:a16="http://schemas.microsoft.com/office/drawing/2014/main" id="{96B4A25A-3EC8-4809-B025-B958A0D73CE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46580" y="1103192"/>
                  <a:ext cx="457200" cy="45720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317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3" name="Retângulo 42">
                  <a:extLst>
                    <a:ext uri="{FF2B5EF4-FFF2-40B4-BE49-F238E27FC236}">
                      <a16:creationId xmlns:a16="http://schemas.microsoft.com/office/drawing/2014/main" id="{02187909-B783-41BA-8610-8A55AF891B69}"/>
                    </a:ext>
                  </a:extLst>
                </p:cNvPr>
                <p:cNvSpPr/>
                <p:nvPr/>
              </p:nvSpPr>
              <p:spPr>
                <a:xfrm>
                  <a:off x="8303780" y="1103192"/>
                  <a:ext cx="457200" cy="457200"/>
                </a:xfrm>
                <a:prstGeom prst="rect">
                  <a:avLst/>
                </a:prstGeom>
                <a:noFill/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43" name="Retângulo 42">
                  <a:extLst>
                    <a:ext uri="{FF2B5EF4-FFF2-40B4-BE49-F238E27FC236}">
                      <a16:creationId xmlns:a16="http://schemas.microsoft.com/office/drawing/2014/main" id="{02187909-B783-41BA-8610-8A55AF891B6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03780" y="1103192"/>
                  <a:ext cx="457200" cy="45720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317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4" name="Retângulo 43">
                  <a:extLst>
                    <a:ext uri="{FF2B5EF4-FFF2-40B4-BE49-F238E27FC236}">
                      <a16:creationId xmlns:a16="http://schemas.microsoft.com/office/drawing/2014/main" id="{D553C39E-4701-421F-9B04-7A33EE0D6E03}"/>
                    </a:ext>
                  </a:extLst>
                </p:cNvPr>
                <p:cNvSpPr/>
                <p:nvPr/>
              </p:nvSpPr>
              <p:spPr>
                <a:xfrm>
                  <a:off x="8760980" y="1103192"/>
                  <a:ext cx="457200" cy="457200"/>
                </a:xfrm>
                <a:prstGeom prst="rect">
                  <a:avLst/>
                </a:prstGeom>
                <a:noFill/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44" name="Retângulo 43">
                  <a:extLst>
                    <a:ext uri="{FF2B5EF4-FFF2-40B4-BE49-F238E27FC236}">
                      <a16:creationId xmlns:a16="http://schemas.microsoft.com/office/drawing/2014/main" id="{D553C39E-4701-421F-9B04-7A33EE0D6E0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60980" y="1103192"/>
                  <a:ext cx="457200" cy="45720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 w="317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5" name="Retângulo 44">
                  <a:extLst>
                    <a:ext uri="{FF2B5EF4-FFF2-40B4-BE49-F238E27FC236}">
                      <a16:creationId xmlns:a16="http://schemas.microsoft.com/office/drawing/2014/main" id="{55BF805C-FA7A-4AAE-ABD1-BCE97863F834}"/>
                    </a:ext>
                  </a:extLst>
                </p:cNvPr>
                <p:cNvSpPr/>
                <p:nvPr/>
              </p:nvSpPr>
              <p:spPr>
                <a:xfrm>
                  <a:off x="9218180" y="1103192"/>
                  <a:ext cx="457200" cy="457200"/>
                </a:xfrm>
                <a:prstGeom prst="rect">
                  <a:avLst/>
                </a:prstGeom>
                <a:noFill/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45" name="Retângulo 44">
                  <a:extLst>
                    <a:ext uri="{FF2B5EF4-FFF2-40B4-BE49-F238E27FC236}">
                      <a16:creationId xmlns:a16="http://schemas.microsoft.com/office/drawing/2014/main" id="{55BF805C-FA7A-4AAE-ABD1-BCE97863F83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18180" y="1103192"/>
                  <a:ext cx="457200" cy="45720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 w="317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6" name="Retângulo 45">
                  <a:extLst>
                    <a:ext uri="{FF2B5EF4-FFF2-40B4-BE49-F238E27FC236}">
                      <a16:creationId xmlns:a16="http://schemas.microsoft.com/office/drawing/2014/main" id="{01D05FB7-F7C8-4ED9-8861-5F266923F454}"/>
                    </a:ext>
                  </a:extLst>
                </p:cNvPr>
                <p:cNvSpPr/>
                <p:nvPr/>
              </p:nvSpPr>
              <p:spPr>
                <a:xfrm>
                  <a:off x="9675380" y="1103192"/>
                  <a:ext cx="457200" cy="457200"/>
                </a:xfrm>
                <a:prstGeom prst="rect">
                  <a:avLst/>
                </a:prstGeom>
                <a:noFill/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46" name="Retângulo 45">
                  <a:extLst>
                    <a:ext uri="{FF2B5EF4-FFF2-40B4-BE49-F238E27FC236}">
                      <a16:creationId xmlns:a16="http://schemas.microsoft.com/office/drawing/2014/main" id="{01D05FB7-F7C8-4ED9-8861-5F266923F45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75380" y="1103192"/>
                  <a:ext cx="457200" cy="45720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 w="317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6" name="Agrupar 35">
            <a:extLst>
              <a:ext uri="{FF2B5EF4-FFF2-40B4-BE49-F238E27FC236}">
                <a16:creationId xmlns:a16="http://schemas.microsoft.com/office/drawing/2014/main" id="{9FB173D0-464D-41A7-8FF0-88BAE35D1932}"/>
              </a:ext>
            </a:extLst>
          </p:cNvPr>
          <p:cNvGrpSpPr/>
          <p:nvPr/>
        </p:nvGrpSpPr>
        <p:grpSpPr>
          <a:xfrm>
            <a:off x="4953000" y="2581731"/>
            <a:ext cx="2286000" cy="457200"/>
            <a:chOff x="7846580" y="1103192"/>
            <a:chExt cx="2286000" cy="457200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7" name="Retângulo 36">
                  <a:extLst>
                    <a:ext uri="{FF2B5EF4-FFF2-40B4-BE49-F238E27FC236}">
                      <a16:creationId xmlns:a16="http://schemas.microsoft.com/office/drawing/2014/main" id="{23638D69-D7D1-4D16-A367-9721A0721B6C}"/>
                    </a:ext>
                  </a:extLst>
                </p:cNvPr>
                <p:cNvSpPr/>
                <p:nvPr/>
              </p:nvSpPr>
              <p:spPr>
                <a:xfrm>
                  <a:off x="7846580" y="1103192"/>
                  <a:ext cx="457200" cy="457200"/>
                </a:xfrm>
                <a:prstGeom prst="rect">
                  <a:avLst/>
                </a:prstGeom>
                <a:noFill/>
                <a:ln w="31750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schemeClr val="accent1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endParaRPr>
                </a:p>
              </p:txBody>
            </p:sp>
          </mc:Choice>
          <mc:Fallback>
            <p:sp>
              <p:nvSpPr>
                <p:cNvPr id="37" name="Retângulo 36">
                  <a:extLst>
                    <a:ext uri="{FF2B5EF4-FFF2-40B4-BE49-F238E27FC236}">
                      <a16:creationId xmlns:a16="http://schemas.microsoft.com/office/drawing/2014/main" id="{23638D69-D7D1-4D16-A367-9721A0721B6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46580" y="1103192"/>
                  <a:ext cx="457200" cy="457200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 w="31750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8" name="Retângulo 37">
                  <a:extLst>
                    <a:ext uri="{FF2B5EF4-FFF2-40B4-BE49-F238E27FC236}">
                      <a16:creationId xmlns:a16="http://schemas.microsoft.com/office/drawing/2014/main" id="{B393AE01-6182-4729-AD15-B4FA31752841}"/>
                    </a:ext>
                  </a:extLst>
                </p:cNvPr>
                <p:cNvSpPr/>
                <p:nvPr/>
              </p:nvSpPr>
              <p:spPr>
                <a:xfrm>
                  <a:off x="8303780" y="1103192"/>
                  <a:ext cx="457200" cy="457200"/>
                </a:xfrm>
                <a:prstGeom prst="rect">
                  <a:avLst/>
                </a:prstGeom>
                <a:noFill/>
                <a:ln w="31750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schemeClr val="accent1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endParaRPr>
                </a:p>
              </p:txBody>
            </p:sp>
          </mc:Choice>
          <mc:Fallback>
            <p:sp>
              <p:nvSpPr>
                <p:cNvPr id="38" name="Retângulo 37">
                  <a:extLst>
                    <a:ext uri="{FF2B5EF4-FFF2-40B4-BE49-F238E27FC236}">
                      <a16:creationId xmlns:a16="http://schemas.microsoft.com/office/drawing/2014/main" id="{B393AE01-6182-4729-AD15-B4FA3175284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03780" y="1103192"/>
                  <a:ext cx="457200" cy="457200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 w="31750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9" name="Retângulo 38">
                  <a:extLst>
                    <a:ext uri="{FF2B5EF4-FFF2-40B4-BE49-F238E27FC236}">
                      <a16:creationId xmlns:a16="http://schemas.microsoft.com/office/drawing/2014/main" id="{7AF340E6-2D3B-4C0A-B44D-A8735D2C90FE}"/>
                    </a:ext>
                  </a:extLst>
                </p:cNvPr>
                <p:cNvSpPr/>
                <p:nvPr/>
              </p:nvSpPr>
              <p:spPr>
                <a:xfrm>
                  <a:off x="8760980" y="1103192"/>
                  <a:ext cx="457200" cy="457200"/>
                </a:xfrm>
                <a:prstGeom prst="rect">
                  <a:avLst/>
                </a:prstGeom>
                <a:noFill/>
                <a:ln w="31750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schemeClr val="accent1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endParaRPr>
                </a:p>
              </p:txBody>
            </p:sp>
          </mc:Choice>
          <mc:Fallback>
            <p:sp>
              <p:nvSpPr>
                <p:cNvPr id="39" name="Retângulo 38">
                  <a:extLst>
                    <a:ext uri="{FF2B5EF4-FFF2-40B4-BE49-F238E27FC236}">
                      <a16:creationId xmlns:a16="http://schemas.microsoft.com/office/drawing/2014/main" id="{7AF340E6-2D3B-4C0A-B44D-A8735D2C90F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60980" y="1103192"/>
                  <a:ext cx="457200" cy="457200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 w="31750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0" name="Retângulo 39">
                  <a:extLst>
                    <a:ext uri="{FF2B5EF4-FFF2-40B4-BE49-F238E27FC236}">
                      <a16:creationId xmlns:a16="http://schemas.microsoft.com/office/drawing/2014/main" id="{ABE107DB-4CF5-4F80-8093-B6F5B7FBB452}"/>
                    </a:ext>
                  </a:extLst>
                </p:cNvPr>
                <p:cNvSpPr/>
                <p:nvPr/>
              </p:nvSpPr>
              <p:spPr>
                <a:xfrm>
                  <a:off x="9218180" y="1103192"/>
                  <a:ext cx="457200" cy="457200"/>
                </a:xfrm>
                <a:prstGeom prst="rect">
                  <a:avLst/>
                </a:prstGeom>
                <a:noFill/>
                <a:ln w="31750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schemeClr val="accent1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endParaRPr>
                </a:p>
              </p:txBody>
            </p:sp>
          </mc:Choice>
          <mc:Fallback>
            <p:sp>
              <p:nvSpPr>
                <p:cNvPr id="40" name="Retângulo 39">
                  <a:extLst>
                    <a:ext uri="{FF2B5EF4-FFF2-40B4-BE49-F238E27FC236}">
                      <a16:creationId xmlns:a16="http://schemas.microsoft.com/office/drawing/2014/main" id="{ABE107DB-4CF5-4F80-8093-B6F5B7FBB45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18180" y="1103192"/>
                  <a:ext cx="457200" cy="457200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 w="31750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1" name="Retângulo 40">
                  <a:extLst>
                    <a:ext uri="{FF2B5EF4-FFF2-40B4-BE49-F238E27FC236}">
                      <a16:creationId xmlns:a16="http://schemas.microsoft.com/office/drawing/2014/main" id="{17D26A09-7673-4231-B2BE-D0DE4D742989}"/>
                    </a:ext>
                  </a:extLst>
                </p:cNvPr>
                <p:cNvSpPr/>
                <p:nvPr/>
              </p:nvSpPr>
              <p:spPr>
                <a:xfrm>
                  <a:off x="9675380" y="1103192"/>
                  <a:ext cx="457200" cy="457200"/>
                </a:xfrm>
                <a:prstGeom prst="rect">
                  <a:avLst/>
                </a:prstGeom>
                <a:noFill/>
                <a:ln w="31750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schemeClr val="accent1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endParaRPr>
                </a:p>
              </p:txBody>
            </p:sp>
          </mc:Choice>
          <mc:Fallback>
            <p:sp>
              <p:nvSpPr>
                <p:cNvPr id="41" name="Retângulo 40">
                  <a:extLst>
                    <a:ext uri="{FF2B5EF4-FFF2-40B4-BE49-F238E27FC236}">
                      <a16:creationId xmlns:a16="http://schemas.microsoft.com/office/drawing/2014/main" id="{17D26A09-7673-4231-B2BE-D0DE4D74298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75380" y="1103192"/>
                  <a:ext cx="457200" cy="457200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  <a:ln w="31750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EBD8422B-BF4E-460F-84C0-F32DFAA069E4}"/>
              </a:ext>
            </a:extLst>
          </p:cNvPr>
          <p:cNvCxnSpPr>
            <a:cxnSpLocks/>
          </p:cNvCxnSpPr>
          <p:nvPr/>
        </p:nvCxnSpPr>
        <p:spPr>
          <a:xfrm>
            <a:off x="5867400" y="1241436"/>
            <a:ext cx="0" cy="2249154"/>
          </a:xfrm>
          <a:prstGeom prst="line">
            <a:avLst/>
          </a:prstGeom>
          <a:ln w="254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9" name="Retângulo 48">
                <a:extLst>
                  <a:ext uri="{FF2B5EF4-FFF2-40B4-BE49-F238E27FC236}">
                    <a16:creationId xmlns:a16="http://schemas.microsoft.com/office/drawing/2014/main" id="{88CC9BE7-2B69-4EFF-92EB-7F2E33351A89}"/>
                  </a:ext>
                </a:extLst>
              </p:cNvPr>
              <p:cNvSpPr/>
              <p:nvPr/>
            </p:nvSpPr>
            <p:spPr>
              <a:xfrm>
                <a:off x="8572500" y="1535971"/>
                <a:ext cx="457200" cy="457200"/>
              </a:xfrm>
              <a:prstGeom prst="rect">
                <a:avLst/>
              </a:prstGeom>
              <a:noFill/>
              <a:ln w="31750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accent1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49" name="Retângulo 48">
                <a:extLst>
                  <a:ext uri="{FF2B5EF4-FFF2-40B4-BE49-F238E27FC236}">
                    <a16:creationId xmlns:a16="http://schemas.microsoft.com/office/drawing/2014/main" id="{88CC9BE7-2B69-4EFF-92EB-7F2E33351A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2500" y="1535971"/>
                <a:ext cx="457200" cy="45720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 w="31750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0" name="Retângulo 49">
                <a:extLst>
                  <a:ext uri="{FF2B5EF4-FFF2-40B4-BE49-F238E27FC236}">
                    <a16:creationId xmlns:a16="http://schemas.microsoft.com/office/drawing/2014/main" id="{9C12CC6D-2EB1-4E2C-A61D-FE60F6554B25}"/>
                  </a:ext>
                </a:extLst>
              </p:cNvPr>
              <p:cNvSpPr/>
              <p:nvPr/>
            </p:nvSpPr>
            <p:spPr>
              <a:xfrm>
                <a:off x="9029700" y="1535971"/>
                <a:ext cx="457200" cy="457200"/>
              </a:xfrm>
              <a:prstGeom prst="rect">
                <a:avLst/>
              </a:prstGeom>
              <a:noFill/>
              <a:ln w="31750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accent1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50" name="Retângulo 49">
                <a:extLst>
                  <a:ext uri="{FF2B5EF4-FFF2-40B4-BE49-F238E27FC236}">
                    <a16:creationId xmlns:a16="http://schemas.microsoft.com/office/drawing/2014/main" id="{9C12CC6D-2EB1-4E2C-A61D-FE60F6554B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9700" y="1535971"/>
                <a:ext cx="457200" cy="45720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 w="31750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1" name="Retângulo 50">
                <a:extLst>
                  <a:ext uri="{FF2B5EF4-FFF2-40B4-BE49-F238E27FC236}">
                    <a16:creationId xmlns:a16="http://schemas.microsoft.com/office/drawing/2014/main" id="{9F6A7816-03CB-47AB-AA16-960031DDB95D}"/>
                  </a:ext>
                </a:extLst>
              </p:cNvPr>
              <p:cNvSpPr/>
              <p:nvPr/>
            </p:nvSpPr>
            <p:spPr>
              <a:xfrm>
                <a:off x="9486900" y="1535971"/>
                <a:ext cx="457200" cy="457200"/>
              </a:xfrm>
              <a:prstGeom prst="rect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1" name="Retângulo 50">
                <a:extLst>
                  <a:ext uri="{FF2B5EF4-FFF2-40B4-BE49-F238E27FC236}">
                    <a16:creationId xmlns:a16="http://schemas.microsoft.com/office/drawing/2014/main" id="{9F6A7816-03CB-47AB-AA16-960031DDB9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86900" y="1535971"/>
                <a:ext cx="457200" cy="45720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 w="317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2" name="Retângulo 51">
                <a:extLst>
                  <a:ext uri="{FF2B5EF4-FFF2-40B4-BE49-F238E27FC236}">
                    <a16:creationId xmlns:a16="http://schemas.microsoft.com/office/drawing/2014/main" id="{21BD40BD-ECBF-4C0C-84FC-E378823D61F9}"/>
                  </a:ext>
                </a:extLst>
              </p:cNvPr>
              <p:cNvSpPr/>
              <p:nvPr/>
            </p:nvSpPr>
            <p:spPr>
              <a:xfrm>
                <a:off x="9944100" y="1535971"/>
                <a:ext cx="457200" cy="457200"/>
              </a:xfrm>
              <a:prstGeom prst="rect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2" name="Retângulo 51">
                <a:extLst>
                  <a:ext uri="{FF2B5EF4-FFF2-40B4-BE49-F238E27FC236}">
                    <a16:creationId xmlns:a16="http://schemas.microsoft.com/office/drawing/2014/main" id="{21BD40BD-ECBF-4C0C-84FC-E378823D61F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44100" y="1535971"/>
                <a:ext cx="457200" cy="45720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  <a:ln w="317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3" name="Retângulo 52">
                <a:extLst>
                  <a:ext uri="{FF2B5EF4-FFF2-40B4-BE49-F238E27FC236}">
                    <a16:creationId xmlns:a16="http://schemas.microsoft.com/office/drawing/2014/main" id="{E00D71CE-9E19-4EA5-9CDF-FA0062929583}"/>
                  </a:ext>
                </a:extLst>
              </p:cNvPr>
              <p:cNvSpPr/>
              <p:nvPr/>
            </p:nvSpPr>
            <p:spPr>
              <a:xfrm>
                <a:off x="10401300" y="1535971"/>
                <a:ext cx="457200" cy="457200"/>
              </a:xfrm>
              <a:prstGeom prst="rect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3" name="Retângulo 52">
                <a:extLst>
                  <a:ext uri="{FF2B5EF4-FFF2-40B4-BE49-F238E27FC236}">
                    <a16:creationId xmlns:a16="http://schemas.microsoft.com/office/drawing/2014/main" id="{E00D71CE-9E19-4EA5-9CDF-FA00629295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01300" y="1535971"/>
                <a:ext cx="457200" cy="45720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  <a:ln w="317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5" name="Retângulo 54">
                <a:extLst>
                  <a:ext uri="{FF2B5EF4-FFF2-40B4-BE49-F238E27FC236}">
                    <a16:creationId xmlns:a16="http://schemas.microsoft.com/office/drawing/2014/main" id="{D21318D1-56F6-4C17-8CE1-37BEF853F744}"/>
                  </a:ext>
                </a:extLst>
              </p:cNvPr>
              <p:cNvSpPr/>
              <p:nvPr/>
            </p:nvSpPr>
            <p:spPr>
              <a:xfrm>
                <a:off x="8572500" y="2581731"/>
                <a:ext cx="457200" cy="457200"/>
              </a:xfrm>
              <a:prstGeom prst="rect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55" name="Retângulo 54">
                <a:extLst>
                  <a:ext uri="{FF2B5EF4-FFF2-40B4-BE49-F238E27FC236}">
                    <a16:creationId xmlns:a16="http://schemas.microsoft.com/office/drawing/2014/main" id="{D21318D1-56F6-4C17-8CE1-37BEF853F7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2500" y="2581731"/>
                <a:ext cx="457200" cy="45720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  <a:ln w="317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7" name="Retângulo 56">
                <a:extLst>
                  <a:ext uri="{FF2B5EF4-FFF2-40B4-BE49-F238E27FC236}">
                    <a16:creationId xmlns:a16="http://schemas.microsoft.com/office/drawing/2014/main" id="{167FB3E5-5D0C-4B30-B6FB-0EA945E44DFF}"/>
                  </a:ext>
                </a:extLst>
              </p:cNvPr>
              <p:cNvSpPr/>
              <p:nvPr/>
            </p:nvSpPr>
            <p:spPr>
              <a:xfrm>
                <a:off x="9486900" y="2581731"/>
                <a:ext cx="457200" cy="457200"/>
              </a:xfrm>
              <a:prstGeom prst="rect">
                <a:avLst/>
              </a:prstGeom>
              <a:noFill/>
              <a:ln w="31750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accent1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57" name="Retângulo 56">
                <a:extLst>
                  <a:ext uri="{FF2B5EF4-FFF2-40B4-BE49-F238E27FC236}">
                    <a16:creationId xmlns:a16="http://schemas.microsoft.com/office/drawing/2014/main" id="{167FB3E5-5D0C-4B30-B6FB-0EA945E44D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86900" y="2581731"/>
                <a:ext cx="457200" cy="45720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  <a:ln w="31750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8" name="Retângulo 57">
                <a:extLst>
                  <a:ext uri="{FF2B5EF4-FFF2-40B4-BE49-F238E27FC236}">
                    <a16:creationId xmlns:a16="http://schemas.microsoft.com/office/drawing/2014/main" id="{4E0B0999-2A60-4205-A514-24730B10C716}"/>
                  </a:ext>
                </a:extLst>
              </p:cNvPr>
              <p:cNvSpPr/>
              <p:nvPr/>
            </p:nvSpPr>
            <p:spPr>
              <a:xfrm>
                <a:off x="9944100" y="2581731"/>
                <a:ext cx="457200" cy="457200"/>
              </a:xfrm>
              <a:prstGeom prst="rect">
                <a:avLst/>
              </a:prstGeom>
              <a:noFill/>
              <a:ln w="31750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accent1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58" name="Retângulo 57">
                <a:extLst>
                  <a:ext uri="{FF2B5EF4-FFF2-40B4-BE49-F238E27FC236}">
                    <a16:creationId xmlns:a16="http://schemas.microsoft.com/office/drawing/2014/main" id="{4E0B0999-2A60-4205-A514-24730B10C7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44100" y="2581731"/>
                <a:ext cx="457200" cy="45720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  <a:ln w="31750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9" name="Retângulo 58">
                <a:extLst>
                  <a:ext uri="{FF2B5EF4-FFF2-40B4-BE49-F238E27FC236}">
                    <a16:creationId xmlns:a16="http://schemas.microsoft.com/office/drawing/2014/main" id="{87118395-783A-43DD-8AF8-92C8AFF463D1}"/>
                  </a:ext>
                </a:extLst>
              </p:cNvPr>
              <p:cNvSpPr/>
              <p:nvPr/>
            </p:nvSpPr>
            <p:spPr>
              <a:xfrm>
                <a:off x="10401300" y="2581731"/>
                <a:ext cx="457200" cy="457200"/>
              </a:xfrm>
              <a:prstGeom prst="rect">
                <a:avLst/>
              </a:prstGeom>
              <a:noFill/>
              <a:ln w="31750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accent1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59" name="Retângulo 58">
                <a:extLst>
                  <a:ext uri="{FF2B5EF4-FFF2-40B4-BE49-F238E27FC236}">
                    <a16:creationId xmlns:a16="http://schemas.microsoft.com/office/drawing/2014/main" id="{87118395-783A-43DD-8AF8-92C8AFF463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01300" y="2581731"/>
                <a:ext cx="457200" cy="45720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  <a:ln w="31750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aixaDeTexto 6">
            <a:extLst>
              <a:ext uri="{FF2B5EF4-FFF2-40B4-BE49-F238E27FC236}">
                <a16:creationId xmlns:a16="http://schemas.microsoft.com/office/drawing/2014/main" id="{64AC9066-0017-4536-BF98-1B929DAE75AC}"/>
              </a:ext>
            </a:extLst>
          </p:cNvPr>
          <p:cNvSpPr txBox="1"/>
          <p:nvPr/>
        </p:nvSpPr>
        <p:spPr>
          <a:xfrm>
            <a:off x="4421976" y="536207"/>
            <a:ext cx="21312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Sigle-point crossover</a:t>
            </a:r>
          </a:p>
        </p:txBody>
      </p:sp>
      <p:grpSp>
        <p:nvGrpSpPr>
          <p:cNvPr id="61" name="Agrupar 60">
            <a:extLst>
              <a:ext uri="{FF2B5EF4-FFF2-40B4-BE49-F238E27FC236}">
                <a16:creationId xmlns:a16="http://schemas.microsoft.com/office/drawing/2014/main" id="{07F07108-FB2E-4334-A576-05EFC373A0FB}"/>
              </a:ext>
            </a:extLst>
          </p:cNvPr>
          <p:cNvGrpSpPr/>
          <p:nvPr/>
        </p:nvGrpSpPr>
        <p:grpSpPr>
          <a:xfrm>
            <a:off x="4953000" y="4626021"/>
            <a:ext cx="2286000" cy="457200"/>
            <a:chOff x="7846580" y="1103192"/>
            <a:chExt cx="2286000" cy="457200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2" name="Retângulo 61">
                  <a:extLst>
                    <a:ext uri="{FF2B5EF4-FFF2-40B4-BE49-F238E27FC236}">
                      <a16:creationId xmlns:a16="http://schemas.microsoft.com/office/drawing/2014/main" id="{3773AC9D-9BEF-4190-96B2-4E452F6D9458}"/>
                    </a:ext>
                  </a:extLst>
                </p:cNvPr>
                <p:cNvSpPr/>
                <p:nvPr/>
              </p:nvSpPr>
              <p:spPr>
                <a:xfrm>
                  <a:off x="7846580" y="1103192"/>
                  <a:ext cx="457200" cy="457200"/>
                </a:xfrm>
                <a:prstGeom prst="rect">
                  <a:avLst/>
                </a:prstGeom>
                <a:noFill/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62" name="Retângulo 61">
                  <a:extLst>
                    <a:ext uri="{FF2B5EF4-FFF2-40B4-BE49-F238E27FC236}">
                      <a16:creationId xmlns:a16="http://schemas.microsoft.com/office/drawing/2014/main" id="{3773AC9D-9BEF-4190-96B2-4E452F6D945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46580" y="1103192"/>
                  <a:ext cx="457200" cy="457200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  <a:ln w="317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3" name="Retângulo 62">
                  <a:extLst>
                    <a:ext uri="{FF2B5EF4-FFF2-40B4-BE49-F238E27FC236}">
                      <a16:creationId xmlns:a16="http://schemas.microsoft.com/office/drawing/2014/main" id="{321EFF3C-1115-4C0A-A3BF-8D8865889D06}"/>
                    </a:ext>
                  </a:extLst>
                </p:cNvPr>
                <p:cNvSpPr/>
                <p:nvPr/>
              </p:nvSpPr>
              <p:spPr>
                <a:xfrm>
                  <a:off x="8303780" y="1103192"/>
                  <a:ext cx="457200" cy="457200"/>
                </a:xfrm>
                <a:prstGeom prst="rect">
                  <a:avLst/>
                </a:prstGeom>
                <a:noFill/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63" name="Retângulo 62">
                  <a:extLst>
                    <a:ext uri="{FF2B5EF4-FFF2-40B4-BE49-F238E27FC236}">
                      <a16:creationId xmlns:a16="http://schemas.microsoft.com/office/drawing/2014/main" id="{321EFF3C-1115-4C0A-A3BF-8D8865889D0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03780" y="1103192"/>
                  <a:ext cx="457200" cy="457200"/>
                </a:xfrm>
                <a:prstGeom prst="rect">
                  <a:avLst/>
                </a:prstGeom>
                <a:blipFill>
                  <a:blip r:embed="rId25"/>
                  <a:stretch>
                    <a:fillRect/>
                  </a:stretch>
                </a:blipFill>
                <a:ln w="317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4" name="Retângulo 63">
                  <a:extLst>
                    <a:ext uri="{FF2B5EF4-FFF2-40B4-BE49-F238E27FC236}">
                      <a16:creationId xmlns:a16="http://schemas.microsoft.com/office/drawing/2014/main" id="{43BF63DE-35B2-4990-9216-A9C9038D5872}"/>
                    </a:ext>
                  </a:extLst>
                </p:cNvPr>
                <p:cNvSpPr/>
                <p:nvPr/>
              </p:nvSpPr>
              <p:spPr>
                <a:xfrm>
                  <a:off x="8760980" y="1103192"/>
                  <a:ext cx="457200" cy="457200"/>
                </a:xfrm>
                <a:prstGeom prst="rect">
                  <a:avLst/>
                </a:prstGeom>
                <a:noFill/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64" name="Retângulo 63">
                  <a:extLst>
                    <a:ext uri="{FF2B5EF4-FFF2-40B4-BE49-F238E27FC236}">
                      <a16:creationId xmlns:a16="http://schemas.microsoft.com/office/drawing/2014/main" id="{43BF63DE-35B2-4990-9216-A9C9038D587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60980" y="1103192"/>
                  <a:ext cx="457200" cy="457200"/>
                </a:xfrm>
                <a:prstGeom prst="rect">
                  <a:avLst/>
                </a:prstGeom>
                <a:blipFill>
                  <a:blip r:embed="rId26"/>
                  <a:stretch>
                    <a:fillRect/>
                  </a:stretch>
                </a:blipFill>
                <a:ln w="317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5" name="Retângulo 64">
                  <a:extLst>
                    <a:ext uri="{FF2B5EF4-FFF2-40B4-BE49-F238E27FC236}">
                      <a16:creationId xmlns:a16="http://schemas.microsoft.com/office/drawing/2014/main" id="{BBE2E7D1-5517-42FD-ABCE-884D401B2F98}"/>
                    </a:ext>
                  </a:extLst>
                </p:cNvPr>
                <p:cNvSpPr/>
                <p:nvPr/>
              </p:nvSpPr>
              <p:spPr>
                <a:xfrm>
                  <a:off x="9218180" y="1103192"/>
                  <a:ext cx="457200" cy="457200"/>
                </a:xfrm>
                <a:prstGeom prst="rect">
                  <a:avLst/>
                </a:prstGeom>
                <a:noFill/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65" name="Retângulo 64">
                  <a:extLst>
                    <a:ext uri="{FF2B5EF4-FFF2-40B4-BE49-F238E27FC236}">
                      <a16:creationId xmlns:a16="http://schemas.microsoft.com/office/drawing/2014/main" id="{BBE2E7D1-5517-42FD-ABCE-884D401B2F9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18180" y="1103192"/>
                  <a:ext cx="457200" cy="457200"/>
                </a:xfrm>
                <a:prstGeom prst="rect">
                  <a:avLst/>
                </a:prstGeom>
                <a:blipFill>
                  <a:blip r:embed="rId27"/>
                  <a:stretch>
                    <a:fillRect/>
                  </a:stretch>
                </a:blipFill>
                <a:ln w="317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6" name="Retângulo 65">
                  <a:extLst>
                    <a:ext uri="{FF2B5EF4-FFF2-40B4-BE49-F238E27FC236}">
                      <a16:creationId xmlns:a16="http://schemas.microsoft.com/office/drawing/2014/main" id="{2AFF8F08-9699-4889-8673-50B8E6D7B691}"/>
                    </a:ext>
                  </a:extLst>
                </p:cNvPr>
                <p:cNvSpPr/>
                <p:nvPr/>
              </p:nvSpPr>
              <p:spPr>
                <a:xfrm>
                  <a:off x="9675380" y="1103192"/>
                  <a:ext cx="457200" cy="457200"/>
                </a:xfrm>
                <a:prstGeom prst="rect">
                  <a:avLst/>
                </a:prstGeom>
                <a:noFill/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66" name="Retângulo 65">
                  <a:extLst>
                    <a:ext uri="{FF2B5EF4-FFF2-40B4-BE49-F238E27FC236}">
                      <a16:creationId xmlns:a16="http://schemas.microsoft.com/office/drawing/2014/main" id="{2AFF8F08-9699-4889-8673-50B8E6D7B69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75380" y="1103192"/>
                  <a:ext cx="457200" cy="457200"/>
                </a:xfrm>
                <a:prstGeom prst="rect">
                  <a:avLst/>
                </a:prstGeom>
                <a:blipFill>
                  <a:blip r:embed="rId28"/>
                  <a:stretch>
                    <a:fillRect/>
                  </a:stretch>
                </a:blipFill>
                <a:ln w="317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7" name="Agrupar 66">
            <a:extLst>
              <a:ext uri="{FF2B5EF4-FFF2-40B4-BE49-F238E27FC236}">
                <a16:creationId xmlns:a16="http://schemas.microsoft.com/office/drawing/2014/main" id="{207B3E75-CCD4-482B-B72D-926E1A8F607F}"/>
              </a:ext>
            </a:extLst>
          </p:cNvPr>
          <p:cNvGrpSpPr/>
          <p:nvPr/>
        </p:nvGrpSpPr>
        <p:grpSpPr>
          <a:xfrm>
            <a:off x="4953000" y="5671781"/>
            <a:ext cx="2286000" cy="457200"/>
            <a:chOff x="7846580" y="1103192"/>
            <a:chExt cx="2286000" cy="457200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8" name="Retângulo 67">
                  <a:extLst>
                    <a:ext uri="{FF2B5EF4-FFF2-40B4-BE49-F238E27FC236}">
                      <a16:creationId xmlns:a16="http://schemas.microsoft.com/office/drawing/2014/main" id="{F0347CF6-6707-4F87-97CB-49033F7BA382}"/>
                    </a:ext>
                  </a:extLst>
                </p:cNvPr>
                <p:cNvSpPr/>
                <p:nvPr/>
              </p:nvSpPr>
              <p:spPr>
                <a:xfrm>
                  <a:off x="7846580" y="1103192"/>
                  <a:ext cx="457200" cy="457200"/>
                </a:xfrm>
                <a:prstGeom prst="rect">
                  <a:avLst/>
                </a:prstGeom>
                <a:noFill/>
                <a:ln w="31750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schemeClr val="accent1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endParaRPr>
                </a:p>
              </p:txBody>
            </p:sp>
          </mc:Choice>
          <mc:Fallback>
            <p:sp>
              <p:nvSpPr>
                <p:cNvPr id="68" name="Retângulo 67">
                  <a:extLst>
                    <a:ext uri="{FF2B5EF4-FFF2-40B4-BE49-F238E27FC236}">
                      <a16:creationId xmlns:a16="http://schemas.microsoft.com/office/drawing/2014/main" id="{F0347CF6-6707-4F87-97CB-49033F7BA38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46580" y="1103192"/>
                  <a:ext cx="457200" cy="457200"/>
                </a:xfrm>
                <a:prstGeom prst="rect">
                  <a:avLst/>
                </a:prstGeom>
                <a:blipFill>
                  <a:blip r:embed="rId29"/>
                  <a:stretch>
                    <a:fillRect/>
                  </a:stretch>
                </a:blipFill>
                <a:ln w="31750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9" name="Retângulo 68">
                  <a:extLst>
                    <a:ext uri="{FF2B5EF4-FFF2-40B4-BE49-F238E27FC236}">
                      <a16:creationId xmlns:a16="http://schemas.microsoft.com/office/drawing/2014/main" id="{1BFF962D-7264-4A3B-814C-9B03FC98EA2F}"/>
                    </a:ext>
                  </a:extLst>
                </p:cNvPr>
                <p:cNvSpPr/>
                <p:nvPr/>
              </p:nvSpPr>
              <p:spPr>
                <a:xfrm>
                  <a:off x="8303780" y="1103192"/>
                  <a:ext cx="457200" cy="457200"/>
                </a:xfrm>
                <a:prstGeom prst="rect">
                  <a:avLst/>
                </a:prstGeom>
                <a:noFill/>
                <a:ln w="31750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schemeClr val="accent1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endParaRPr>
                </a:p>
              </p:txBody>
            </p:sp>
          </mc:Choice>
          <mc:Fallback>
            <p:sp>
              <p:nvSpPr>
                <p:cNvPr id="69" name="Retângulo 68">
                  <a:extLst>
                    <a:ext uri="{FF2B5EF4-FFF2-40B4-BE49-F238E27FC236}">
                      <a16:creationId xmlns:a16="http://schemas.microsoft.com/office/drawing/2014/main" id="{1BFF962D-7264-4A3B-814C-9B03FC98EA2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03780" y="1103192"/>
                  <a:ext cx="457200" cy="457200"/>
                </a:xfrm>
                <a:prstGeom prst="rect">
                  <a:avLst/>
                </a:prstGeom>
                <a:blipFill>
                  <a:blip r:embed="rId30"/>
                  <a:stretch>
                    <a:fillRect/>
                  </a:stretch>
                </a:blipFill>
                <a:ln w="31750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0" name="Retângulo 69">
                  <a:extLst>
                    <a:ext uri="{FF2B5EF4-FFF2-40B4-BE49-F238E27FC236}">
                      <a16:creationId xmlns:a16="http://schemas.microsoft.com/office/drawing/2014/main" id="{CA0F1B3A-51E2-403D-A0EC-6B3F3C90D83E}"/>
                    </a:ext>
                  </a:extLst>
                </p:cNvPr>
                <p:cNvSpPr/>
                <p:nvPr/>
              </p:nvSpPr>
              <p:spPr>
                <a:xfrm>
                  <a:off x="8760980" y="1103192"/>
                  <a:ext cx="457200" cy="457200"/>
                </a:xfrm>
                <a:prstGeom prst="rect">
                  <a:avLst/>
                </a:prstGeom>
                <a:noFill/>
                <a:ln w="31750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schemeClr val="accent1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endParaRPr>
                </a:p>
              </p:txBody>
            </p:sp>
          </mc:Choice>
          <mc:Fallback>
            <p:sp>
              <p:nvSpPr>
                <p:cNvPr id="70" name="Retângulo 69">
                  <a:extLst>
                    <a:ext uri="{FF2B5EF4-FFF2-40B4-BE49-F238E27FC236}">
                      <a16:creationId xmlns:a16="http://schemas.microsoft.com/office/drawing/2014/main" id="{CA0F1B3A-51E2-403D-A0EC-6B3F3C90D83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60980" y="1103192"/>
                  <a:ext cx="457200" cy="457200"/>
                </a:xfrm>
                <a:prstGeom prst="rect">
                  <a:avLst/>
                </a:prstGeom>
                <a:blipFill>
                  <a:blip r:embed="rId31"/>
                  <a:stretch>
                    <a:fillRect/>
                  </a:stretch>
                </a:blipFill>
                <a:ln w="31750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1" name="Retângulo 70">
                  <a:extLst>
                    <a:ext uri="{FF2B5EF4-FFF2-40B4-BE49-F238E27FC236}">
                      <a16:creationId xmlns:a16="http://schemas.microsoft.com/office/drawing/2014/main" id="{BAF8A410-2BE5-447D-9728-C86BF0256353}"/>
                    </a:ext>
                  </a:extLst>
                </p:cNvPr>
                <p:cNvSpPr/>
                <p:nvPr/>
              </p:nvSpPr>
              <p:spPr>
                <a:xfrm>
                  <a:off x="9218180" y="1103192"/>
                  <a:ext cx="457200" cy="457200"/>
                </a:xfrm>
                <a:prstGeom prst="rect">
                  <a:avLst/>
                </a:prstGeom>
                <a:noFill/>
                <a:ln w="31750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schemeClr val="accent1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endParaRPr>
                </a:p>
              </p:txBody>
            </p:sp>
          </mc:Choice>
          <mc:Fallback>
            <p:sp>
              <p:nvSpPr>
                <p:cNvPr id="71" name="Retângulo 70">
                  <a:extLst>
                    <a:ext uri="{FF2B5EF4-FFF2-40B4-BE49-F238E27FC236}">
                      <a16:creationId xmlns:a16="http://schemas.microsoft.com/office/drawing/2014/main" id="{BAF8A410-2BE5-447D-9728-C86BF025635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18180" y="1103192"/>
                  <a:ext cx="457200" cy="457200"/>
                </a:xfrm>
                <a:prstGeom prst="rect">
                  <a:avLst/>
                </a:prstGeom>
                <a:blipFill>
                  <a:blip r:embed="rId32"/>
                  <a:stretch>
                    <a:fillRect/>
                  </a:stretch>
                </a:blipFill>
                <a:ln w="31750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2" name="Retângulo 71">
                  <a:extLst>
                    <a:ext uri="{FF2B5EF4-FFF2-40B4-BE49-F238E27FC236}">
                      <a16:creationId xmlns:a16="http://schemas.microsoft.com/office/drawing/2014/main" id="{BF0BBB2E-8672-40BD-8AFF-5CE70434018F}"/>
                    </a:ext>
                  </a:extLst>
                </p:cNvPr>
                <p:cNvSpPr/>
                <p:nvPr/>
              </p:nvSpPr>
              <p:spPr>
                <a:xfrm>
                  <a:off x="9675380" y="1103192"/>
                  <a:ext cx="457200" cy="457200"/>
                </a:xfrm>
                <a:prstGeom prst="rect">
                  <a:avLst/>
                </a:prstGeom>
                <a:noFill/>
                <a:ln w="31750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schemeClr val="accent1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endParaRPr>
                </a:p>
              </p:txBody>
            </p:sp>
          </mc:Choice>
          <mc:Fallback>
            <p:sp>
              <p:nvSpPr>
                <p:cNvPr id="72" name="Retângulo 71">
                  <a:extLst>
                    <a:ext uri="{FF2B5EF4-FFF2-40B4-BE49-F238E27FC236}">
                      <a16:creationId xmlns:a16="http://schemas.microsoft.com/office/drawing/2014/main" id="{BF0BBB2E-8672-40BD-8AFF-5CE70434018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75380" y="1103192"/>
                  <a:ext cx="457200" cy="457200"/>
                </a:xfrm>
                <a:prstGeom prst="rect">
                  <a:avLst/>
                </a:prstGeom>
                <a:blipFill>
                  <a:blip r:embed="rId33"/>
                  <a:stretch>
                    <a:fillRect/>
                  </a:stretch>
                </a:blipFill>
                <a:ln w="31750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73" name="Conector reto 72">
            <a:extLst>
              <a:ext uri="{FF2B5EF4-FFF2-40B4-BE49-F238E27FC236}">
                <a16:creationId xmlns:a16="http://schemas.microsoft.com/office/drawing/2014/main" id="{FD3B38A3-2543-4534-81E6-01AA513976D5}"/>
              </a:ext>
            </a:extLst>
          </p:cNvPr>
          <p:cNvCxnSpPr>
            <a:cxnSpLocks/>
          </p:cNvCxnSpPr>
          <p:nvPr/>
        </p:nvCxnSpPr>
        <p:spPr>
          <a:xfrm>
            <a:off x="5867400" y="4331486"/>
            <a:ext cx="0" cy="2249154"/>
          </a:xfrm>
          <a:prstGeom prst="line">
            <a:avLst/>
          </a:prstGeom>
          <a:ln w="254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74" name="Retângulo 73">
                <a:extLst>
                  <a:ext uri="{FF2B5EF4-FFF2-40B4-BE49-F238E27FC236}">
                    <a16:creationId xmlns:a16="http://schemas.microsoft.com/office/drawing/2014/main" id="{B6A26803-8A58-4A14-8E41-49A4062E0BEF}"/>
                  </a:ext>
                </a:extLst>
              </p:cNvPr>
              <p:cNvSpPr/>
              <p:nvPr/>
            </p:nvSpPr>
            <p:spPr>
              <a:xfrm>
                <a:off x="8572500" y="4626021"/>
                <a:ext cx="457200" cy="457200"/>
              </a:xfrm>
              <a:prstGeom prst="rect">
                <a:avLst/>
              </a:prstGeom>
              <a:noFill/>
              <a:ln w="31750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accent1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74" name="Retângulo 73">
                <a:extLst>
                  <a:ext uri="{FF2B5EF4-FFF2-40B4-BE49-F238E27FC236}">
                    <a16:creationId xmlns:a16="http://schemas.microsoft.com/office/drawing/2014/main" id="{B6A26803-8A58-4A14-8E41-49A4062E0B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2500" y="4626021"/>
                <a:ext cx="457200" cy="457200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  <a:ln w="31750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5" name="Retângulo 74">
                <a:extLst>
                  <a:ext uri="{FF2B5EF4-FFF2-40B4-BE49-F238E27FC236}">
                    <a16:creationId xmlns:a16="http://schemas.microsoft.com/office/drawing/2014/main" id="{7FD1D686-4CE1-4A98-A800-BB373CC588F8}"/>
                  </a:ext>
                </a:extLst>
              </p:cNvPr>
              <p:cNvSpPr/>
              <p:nvPr/>
            </p:nvSpPr>
            <p:spPr>
              <a:xfrm>
                <a:off x="9029700" y="4626021"/>
                <a:ext cx="457200" cy="457200"/>
              </a:xfrm>
              <a:prstGeom prst="rect">
                <a:avLst/>
              </a:prstGeom>
              <a:noFill/>
              <a:ln w="31750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accent1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75" name="Retângulo 74">
                <a:extLst>
                  <a:ext uri="{FF2B5EF4-FFF2-40B4-BE49-F238E27FC236}">
                    <a16:creationId xmlns:a16="http://schemas.microsoft.com/office/drawing/2014/main" id="{7FD1D686-4CE1-4A98-A800-BB373CC588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9700" y="4626021"/>
                <a:ext cx="457200" cy="457200"/>
              </a:xfrm>
              <a:prstGeom prst="rect">
                <a:avLst/>
              </a:prstGeom>
              <a:blipFill>
                <a:blip r:embed="rId35"/>
                <a:stretch>
                  <a:fillRect/>
                </a:stretch>
              </a:blipFill>
              <a:ln w="31750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6" name="Retângulo 75">
                <a:extLst>
                  <a:ext uri="{FF2B5EF4-FFF2-40B4-BE49-F238E27FC236}">
                    <a16:creationId xmlns:a16="http://schemas.microsoft.com/office/drawing/2014/main" id="{F38B42F0-8240-4ADF-BFA9-3AD4D67281C5}"/>
                  </a:ext>
                </a:extLst>
              </p:cNvPr>
              <p:cNvSpPr/>
              <p:nvPr/>
            </p:nvSpPr>
            <p:spPr>
              <a:xfrm>
                <a:off x="9486900" y="4626021"/>
                <a:ext cx="457200" cy="457200"/>
              </a:xfrm>
              <a:prstGeom prst="rect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6" name="Retângulo 75">
                <a:extLst>
                  <a:ext uri="{FF2B5EF4-FFF2-40B4-BE49-F238E27FC236}">
                    <a16:creationId xmlns:a16="http://schemas.microsoft.com/office/drawing/2014/main" id="{F38B42F0-8240-4ADF-BFA9-3AD4D67281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86900" y="4626021"/>
                <a:ext cx="457200" cy="457200"/>
              </a:xfrm>
              <a:prstGeom prst="rect">
                <a:avLst/>
              </a:prstGeom>
              <a:blipFill>
                <a:blip r:embed="rId36"/>
                <a:stretch>
                  <a:fillRect/>
                </a:stretch>
              </a:blipFill>
              <a:ln w="317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8" name="Retângulo 77">
                <a:extLst>
                  <a:ext uri="{FF2B5EF4-FFF2-40B4-BE49-F238E27FC236}">
                    <a16:creationId xmlns:a16="http://schemas.microsoft.com/office/drawing/2014/main" id="{5CA977C3-62BA-42F1-A648-E3DD688ED52C}"/>
                  </a:ext>
                </a:extLst>
              </p:cNvPr>
              <p:cNvSpPr/>
              <p:nvPr/>
            </p:nvSpPr>
            <p:spPr>
              <a:xfrm>
                <a:off x="10401300" y="4626021"/>
                <a:ext cx="457200" cy="457200"/>
              </a:xfrm>
              <a:prstGeom prst="rect">
                <a:avLst/>
              </a:prstGeom>
              <a:noFill/>
              <a:ln w="31750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accent1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78" name="Retângulo 77">
                <a:extLst>
                  <a:ext uri="{FF2B5EF4-FFF2-40B4-BE49-F238E27FC236}">
                    <a16:creationId xmlns:a16="http://schemas.microsoft.com/office/drawing/2014/main" id="{5CA977C3-62BA-42F1-A648-E3DD688ED5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01300" y="4626021"/>
                <a:ext cx="457200" cy="457200"/>
              </a:xfrm>
              <a:prstGeom prst="rect">
                <a:avLst/>
              </a:prstGeom>
              <a:blipFill>
                <a:blip r:embed="rId37"/>
                <a:stretch>
                  <a:fillRect/>
                </a:stretch>
              </a:blipFill>
              <a:ln w="31750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9" name="Retângulo 78">
                <a:extLst>
                  <a:ext uri="{FF2B5EF4-FFF2-40B4-BE49-F238E27FC236}">
                    <a16:creationId xmlns:a16="http://schemas.microsoft.com/office/drawing/2014/main" id="{FB5E5584-9FED-45E0-B9FE-68B2A9223551}"/>
                  </a:ext>
                </a:extLst>
              </p:cNvPr>
              <p:cNvSpPr/>
              <p:nvPr/>
            </p:nvSpPr>
            <p:spPr>
              <a:xfrm>
                <a:off x="8572500" y="5671781"/>
                <a:ext cx="457200" cy="457200"/>
              </a:xfrm>
              <a:prstGeom prst="rect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79" name="Retângulo 78">
                <a:extLst>
                  <a:ext uri="{FF2B5EF4-FFF2-40B4-BE49-F238E27FC236}">
                    <a16:creationId xmlns:a16="http://schemas.microsoft.com/office/drawing/2014/main" id="{FB5E5584-9FED-45E0-B9FE-68B2A92235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2500" y="5671781"/>
                <a:ext cx="457200" cy="457200"/>
              </a:xfrm>
              <a:prstGeom prst="rect">
                <a:avLst/>
              </a:prstGeom>
              <a:blipFill>
                <a:blip r:embed="rId38"/>
                <a:stretch>
                  <a:fillRect/>
                </a:stretch>
              </a:blipFill>
              <a:ln w="317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1" name="Retângulo 80">
                <a:extLst>
                  <a:ext uri="{FF2B5EF4-FFF2-40B4-BE49-F238E27FC236}">
                    <a16:creationId xmlns:a16="http://schemas.microsoft.com/office/drawing/2014/main" id="{0948649D-7876-4592-B6C1-02E6A0389396}"/>
                  </a:ext>
                </a:extLst>
              </p:cNvPr>
              <p:cNvSpPr/>
              <p:nvPr/>
            </p:nvSpPr>
            <p:spPr>
              <a:xfrm>
                <a:off x="9486900" y="5671781"/>
                <a:ext cx="457200" cy="457200"/>
              </a:xfrm>
              <a:prstGeom prst="rect">
                <a:avLst/>
              </a:prstGeom>
              <a:noFill/>
              <a:ln w="31750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accent1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81" name="Retângulo 80">
                <a:extLst>
                  <a:ext uri="{FF2B5EF4-FFF2-40B4-BE49-F238E27FC236}">
                    <a16:creationId xmlns:a16="http://schemas.microsoft.com/office/drawing/2014/main" id="{0948649D-7876-4592-B6C1-02E6A03893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86900" y="5671781"/>
                <a:ext cx="457200" cy="457200"/>
              </a:xfrm>
              <a:prstGeom prst="rect">
                <a:avLst/>
              </a:prstGeom>
              <a:blipFill>
                <a:blip r:embed="rId39"/>
                <a:stretch>
                  <a:fillRect/>
                </a:stretch>
              </a:blipFill>
              <a:ln w="31750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2" name="Retângulo 81">
                <a:extLst>
                  <a:ext uri="{FF2B5EF4-FFF2-40B4-BE49-F238E27FC236}">
                    <a16:creationId xmlns:a16="http://schemas.microsoft.com/office/drawing/2014/main" id="{F15A8CDE-117A-4D37-805D-2E03F8B49A96}"/>
                  </a:ext>
                </a:extLst>
              </p:cNvPr>
              <p:cNvSpPr/>
              <p:nvPr/>
            </p:nvSpPr>
            <p:spPr>
              <a:xfrm>
                <a:off x="9944100" y="5671781"/>
                <a:ext cx="457200" cy="457200"/>
              </a:xfrm>
              <a:prstGeom prst="rect">
                <a:avLst/>
              </a:prstGeom>
              <a:noFill/>
              <a:ln w="31750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accent1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82" name="Retângulo 81">
                <a:extLst>
                  <a:ext uri="{FF2B5EF4-FFF2-40B4-BE49-F238E27FC236}">
                    <a16:creationId xmlns:a16="http://schemas.microsoft.com/office/drawing/2014/main" id="{F15A8CDE-117A-4D37-805D-2E03F8B49A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44100" y="5671781"/>
                <a:ext cx="457200" cy="457200"/>
              </a:xfrm>
              <a:prstGeom prst="rect">
                <a:avLst/>
              </a:prstGeom>
              <a:blipFill>
                <a:blip r:embed="rId40"/>
                <a:stretch>
                  <a:fillRect/>
                </a:stretch>
              </a:blipFill>
              <a:ln w="31750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3" name="Retângulo 82">
                <a:extLst>
                  <a:ext uri="{FF2B5EF4-FFF2-40B4-BE49-F238E27FC236}">
                    <a16:creationId xmlns:a16="http://schemas.microsoft.com/office/drawing/2014/main" id="{94A8EF8E-18A8-4DF5-A0C1-C351443EC064}"/>
                  </a:ext>
                </a:extLst>
              </p:cNvPr>
              <p:cNvSpPr/>
              <p:nvPr/>
            </p:nvSpPr>
            <p:spPr>
              <a:xfrm>
                <a:off x="10401300" y="5671781"/>
                <a:ext cx="457200" cy="457200"/>
              </a:xfrm>
              <a:prstGeom prst="rect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83" name="Retângulo 82">
                <a:extLst>
                  <a:ext uri="{FF2B5EF4-FFF2-40B4-BE49-F238E27FC236}">
                    <a16:creationId xmlns:a16="http://schemas.microsoft.com/office/drawing/2014/main" id="{94A8EF8E-18A8-4DF5-A0C1-C351443EC0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01300" y="5671781"/>
                <a:ext cx="457200" cy="457200"/>
              </a:xfrm>
              <a:prstGeom prst="rect">
                <a:avLst/>
              </a:prstGeom>
              <a:blipFill>
                <a:blip r:embed="rId41"/>
                <a:stretch>
                  <a:fillRect/>
                </a:stretch>
              </a:blipFill>
              <a:ln w="317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4" name="CaixaDeTexto 83">
            <a:extLst>
              <a:ext uri="{FF2B5EF4-FFF2-40B4-BE49-F238E27FC236}">
                <a16:creationId xmlns:a16="http://schemas.microsoft.com/office/drawing/2014/main" id="{7B7ABFC9-B23C-485F-BE68-89B5C4C79C60}"/>
              </a:ext>
            </a:extLst>
          </p:cNvPr>
          <p:cNvSpPr txBox="1"/>
          <p:nvPr/>
        </p:nvSpPr>
        <p:spPr>
          <a:xfrm>
            <a:off x="4421976" y="3626257"/>
            <a:ext cx="2082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Two-point crossover</a:t>
            </a:r>
          </a:p>
        </p:txBody>
      </p:sp>
      <p:cxnSp>
        <p:nvCxnSpPr>
          <p:cNvPr id="85" name="Conector reto 84">
            <a:extLst>
              <a:ext uri="{FF2B5EF4-FFF2-40B4-BE49-F238E27FC236}">
                <a16:creationId xmlns:a16="http://schemas.microsoft.com/office/drawing/2014/main" id="{5154DBCB-9729-46BB-8924-59E7ACA793B3}"/>
              </a:ext>
            </a:extLst>
          </p:cNvPr>
          <p:cNvCxnSpPr>
            <a:cxnSpLocks/>
          </p:cNvCxnSpPr>
          <p:nvPr/>
        </p:nvCxnSpPr>
        <p:spPr>
          <a:xfrm>
            <a:off x="6781800" y="4331486"/>
            <a:ext cx="0" cy="2249154"/>
          </a:xfrm>
          <a:prstGeom prst="line">
            <a:avLst/>
          </a:prstGeom>
          <a:ln w="254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80" name="Retângulo 79">
                <a:extLst>
                  <a:ext uri="{FF2B5EF4-FFF2-40B4-BE49-F238E27FC236}">
                    <a16:creationId xmlns:a16="http://schemas.microsoft.com/office/drawing/2014/main" id="{D06D9F59-6A35-4323-8F90-4287FE61CA90}"/>
                  </a:ext>
                </a:extLst>
              </p:cNvPr>
              <p:cNvSpPr/>
              <p:nvPr/>
            </p:nvSpPr>
            <p:spPr>
              <a:xfrm>
                <a:off x="9029700" y="5671781"/>
                <a:ext cx="457200" cy="457200"/>
              </a:xfrm>
              <a:prstGeom prst="rect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80" name="Retângulo 79">
                <a:extLst>
                  <a:ext uri="{FF2B5EF4-FFF2-40B4-BE49-F238E27FC236}">
                    <a16:creationId xmlns:a16="http://schemas.microsoft.com/office/drawing/2014/main" id="{D06D9F59-6A35-4323-8F90-4287FE61CA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9700" y="5671781"/>
                <a:ext cx="457200" cy="457200"/>
              </a:xfrm>
              <a:prstGeom prst="rect">
                <a:avLst/>
              </a:prstGeom>
              <a:blipFill>
                <a:blip r:embed="rId42"/>
                <a:stretch>
                  <a:fillRect/>
                </a:stretch>
              </a:blipFill>
              <a:ln w="317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6" name="Retângulo 55">
                <a:extLst>
                  <a:ext uri="{FF2B5EF4-FFF2-40B4-BE49-F238E27FC236}">
                    <a16:creationId xmlns:a16="http://schemas.microsoft.com/office/drawing/2014/main" id="{AC72B064-6618-4C9A-8DAD-81D6849F493F}"/>
                  </a:ext>
                </a:extLst>
              </p:cNvPr>
              <p:cNvSpPr/>
              <p:nvPr/>
            </p:nvSpPr>
            <p:spPr>
              <a:xfrm>
                <a:off x="9029700" y="2581731"/>
                <a:ext cx="457200" cy="457200"/>
              </a:xfrm>
              <a:prstGeom prst="rect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56" name="Retângulo 55">
                <a:extLst>
                  <a:ext uri="{FF2B5EF4-FFF2-40B4-BE49-F238E27FC236}">
                    <a16:creationId xmlns:a16="http://schemas.microsoft.com/office/drawing/2014/main" id="{AC72B064-6618-4C9A-8DAD-81D6849F49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9700" y="2581731"/>
                <a:ext cx="457200" cy="457200"/>
              </a:xfrm>
              <a:prstGeom prst="rect">
                <a:avLst/>
              </a:prstGeom>
              <a:blipFill>
                <a:blip r:embed="rId43"/>
                <a:stretch>
                  <a:fillRect/>
                </a:stretch>
              </a:blipFill>
              <a:ln w="317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7" name="Retângulo 76">
                <a:extLst>
                  <a:ext uri="{FF2B5EF4-FFF2-40B4-BE49-F238E27FC236}">
                    <a16:creationId xmlns:a16="http://schemas.microsoft.com/office/drawing/2014/main" id="{48C0BFDA-2DC4-4E86-9209-2F7E55A7A528}"/>
                  </a:ext>
                </a:extLst>
              </p:cNvPr>
              <p:cNvSpPr/>
              <p:nvPr/>
            </p:nvSpPr>
            <p:spPr>
              <a:xfrm>
                <a:off x="9944100" y="4626021"/>
                <a:ext cx="457200" cy="457200"/>
              </a:xfrm>
              <a:prstGeom prst="rect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7" name="Retângulo 76">
                <a:extLst>
                  <a:ext uri="{FF2B5EF4-FFF2-40B4-BE49-F238E27FC236}">
                    <a16:creationId xmlns:a16="http://schemas.microsoft.com/office/drawing/2014/main" id="{48C0BFDA-2DC4-4E86-9209-2F7E55A7A5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44100" y="4626021"/>
                <a:ext cx="457200" cy="457200"/>
              </a:xfrm>
              <a:prstGeom prst="rect">
                <a:avLst/>
              </a:prstGeom>
              <a:blipFill>
                <a:blip r:embed="rId44"/>
                <a:stretch>
                  <a:fillRect/>
                </a:stretch>
              </a:blipFill>
              <a:ln w="317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56009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 animBg="1"/>
      <p:bldP spid="75" grpId="0" animBg="1"/>
      <p:bldP spid="76" grpId="0" animBg="1"/>
      <p:bldP spid="78" grpId="0" animBg="1"/>
      <p:bldP spid="79" grpId="0" animBg="1"/>
      <p:bldP spid="81" grpId="0" animBg="1"/>
      <p:bldP spid="82" grpId="0" animBg="1"/>
      <p:bldP spid="83" grpId="0" animBg="1"/>
      <p:bldP spid="84" grpId="0"/>
      <p:bldP spid="80" grpId="0" animBg="1"/>
      <p:bldP spid="7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Agrupar 27">
            <a:extLst>
              <a:ext uri="{FF2B5EF4-FFF2-40B4-BE49-F238E27FC236}">
                <a16:creationId xmlns:a16="http://schemas.microsoft.com/office/drawing/2014/main" id="{93DA41AF-7F5A-4793-A468-3D2E78827324}"/>
              </a:ext>
            </a:extLst>
          </p:cNvPr>
          <p:cNvGrpSpPr/>
          <p:nvPr/>
        </p:nvGrpSpPr>
        <p:grpSpPr>
          <a:xfrm>
            <a:off x="530081" y="1103192"/>
            <a:ext cx="2823682" cy="1076707"/>
            <a:chOff x="569967" y="1103192"/>
            <a:chExt cx="2823682" cy="1076707"/>
          </a:xfrm>
        </p:grpSpPr>
        <p:pic>
          <p:nvPicPr>
            <p:cNvPr id="23" name="Imagem 22">
              <a:extLst>
                <a:ext uri="{FF2B5EF4-FFF2-40B4-BE49-F238E27FC236}">
                  <a16:creationId xmlns:a16="http://schemas.microsoft.com/office/drawing/2014/main" id="{E430B962-BBDF-4247-8BC7-8321FCD6361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20000" contrast="-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69967" y="1103192"/>
              <a:ext cx="2823682" cy="1076707"/>
            </a:xfrm>
            <a:prstGeom prst="rect">
              <a:avLst/>
            </a:prstGeom>
          </p:spPr>
        </p:pic>
        <p:pic>
          <p:nvPicPr>
            <p:cNvPr id="24" name="Imagem 23">
              <a:extLst>
                <a:ext uri="{FF2B5EF4-FFF2-40B4-BE49-F238E27FC236}">
                  <a16:creationId xmlns:a16="http://schemas.microsoft.com/office/drawing/2014/main" id="{673B5BE4-4210-4403-8FAB-020F447D63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86599" t="40195" r="-4" b="39537"/>
            <a:stretch/>
          </p:blipFill>
          <p:spPr>
            <a:xfrm>
              <a:off x="3015139" y="1535971"/>
              <a:ext cx="378509" cy="218240"/>
            </a:xfrm>
            <a:prstGeom prst="rect">
              <a:avLst/>
            </a:prstGeom>
          </p:spPr>
        </p:pic>
      </p:grpSp>
      <p:sp>
        <p:nvSpPr>
          <p:cNvPr id="26" name="Retângulo 25">
            <a:extLst>
              <a:ext uri="{FF2B5EF4-FFF2-40B4-BE49-F238E27FC236}">
                <a16:creationId xmlns:a16="http://schemas.microsoft.com/office/drawing/2014/main" id="{828B282D-D1BA-440E-BF33-5D5D7E8E9764}"/>
              </a:ext>
            </a:extLst>
          </p:cNvPr>
          <p:cNvSpPr/>
          <p:nvPr/>
        </p:nvSpPr>
        <p:spPr>
          <a:xfrm>
            <a:off x="3883843" y="0"/>
            <a:ext cx="8308157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2A7FEAD5-C87B-4A79-B755-9D75246680AE}"/>
              </a:ext>
            </a:extLst>
          </p:cNvPr>
          <p:cNvSpPr txBox="1"/>
          <p:nvPr/>
        </p:nvSpPr>
        <p:spPr>
          <a:xfrm flipH="1">
            <a:off x="1092911" y="4216437"/>
            <a:ext cx="1698021" cy="461665"/>
          </a:xfrm>
          <a:prstGeom prst="rect">
            <a:avLst/>
          </a:prstGeom>
          <a:noFill/>
          <a:ln w="31750" cap="rnd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Crossover</a:t>
            </a:r>
          </a:p>
        </p:txBody>
      </p:sp>
      <p:grpSp>
        <p:nvGrpSpPr>
          <p:cNvPr id="35" name="Agrupar 34">
            <a:extLst>
              <a:ext uri="{FF2B5EF4-FFF2-40B4-BE49-F238E27FC236}">
                <a16:creationId xmlns:a16="http://schemas.microsoft.com/office/drawing/2014/main" id="{8D3FCE6E-53E6-4E90-96F9-4F0A225FAEE5}"/>
              </a:ext>
            </a:extLst>
          </p:cNvPr>
          <p:cNvGrpSpPr/>
          <p:nvPr/>
        </p:nvGrpSpPr>
        <p:grpSpPr>
          <a:xfrm>
            <a:off x="4953000" y="1535971"/>
            <a:ext cx="2286000" cy="457200"/>
            <a:chOff x="7846580" y="1103192"/>
            <a:chExt cx="2286000" cy="457200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2" name="Retângulo 41">
                  <a:extLst>
                    <a:ext uri="{FF2B5EF4-FFF2-40B4-BE49-F238E27FC236}">
                      <a16:creationId xmlns:a16="http://schemas.microsoft.com/office/drawing/2014/main" id="{96B4A25A-3EC8-4809-B025-B958A0D73CEB}"/>
                    </a:ext>
                  </a:extLst>
                </p:cNvPr>
                <p:cNvSpPr/>
                <p:nvPr/>
              </p:nvSpPr>
              <p:spPr>
                <a:xfrm>
                  <a:off x="7846580" y="1103192"/>
                  <a:ext cx="457200" cy="457200"/>
                </a:xfrm>
                <a:prstGeom prst="rect">
                  <a:avLst/>
                </a:prstGeom>
                <a:noFill/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42" name="Retângulo 41">
                  <a:extLst>
                    <a:ext uri="{FF2B5EF4-FFF2-40B4-BE49-F238E27FC236}">
                      <a16:creationId xmlns:a16="http://schemas.microsoft.com/office/drawing/2014/main" id="{96B4A25A-3EC8-4809-B025-B958A0D73CE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46580" y="1103192"/>
                  <a:ext cx="457200" cy="45720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317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3" name="Retângulo 42">
                  <a:extLst>
                    <a:ext uri="{FF2B5EF4-FFF2-40B4-BE49-F238E27FC236}">
                      <a16:creationId xmlns:a16="http://schemas.microsoft.com/office/drawing/2014/main" id="{02187909-B783-41BA-8610-8A55AF891B69}"/>
                    </a:ext>
                  </a:extLst>
                </p:cNvPr>
                <p:cNvSpPr/>
                <p:nvPr/>
              </p:nvSpPr>
              <p:spPr>
                <a:xfrm>
                  <a:off x="8303780" y="1103192"/>
                  <a:ext cx="457200" cy="457200"/>
                </a:xfrm>
                <a:prstGeom prst="rect">
                  <a:avLst/>
                </a:prstGeom>
                <a:noFill/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43" name="Retângulo 42">
                  <a:extLst>
                    <a:ext uri="{FF2B5EF4-FFF2-40B4-BE49-F238E27FC236}">
                      <a16:creationId xmlns:a16="http://schemas.microsoft.com/office/drawing/2014/main" id="{02187909-B783-41BA-8610-8A55AF891B6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03780" y="1103192"/>
                  <a:ext cx="457200" cy="45720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317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4" name="Retângulo 43">
                  <a:extLst>
                    <a:ext uri="{FF2B5EF4-FFF2-40B4-BE49-F238E27FC236}">
                      <a16:creationId xmlns:a16="http://schemas.microsoft.com/office/drawing/2014/main" id="{D553C39E-4701-421F-9B04-7A33EE0D6E03}"/>
                    </a:ext>
                  </a:extLst>
                </p:cNvPr>
                <p:cNvSpPr/>
                <p:nvPr/>
              </p:nvSpPr>
              <p:spPr>
                <a:xfrm>
                  <a:off x="8760980" y="1103192"/>
                  <a:ext cx="457200" cy="457200"/>
                </a:xfrm>
                <a:prstGeom prst="rect">
                  <a:avLst/>
                </a:prstGeom>
                <a:noFill/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44" name="Retângulo 43">
                  <a:extLst>
                    <a:ext uri="{FF2B5EF4-FFF2-40B4-BE49-F238E27FC236}">
                      <a16:creationId xmlns:a16="http://schemas.microsoft.com/office/drawing/2014/main" id="{D553C39E-4701-421F-9B04-7A33EE0D6E0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60980" y="1103192"/>
                  <a:ext cx="457200" cy="45720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 w="317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5" name="Retângulo 44">
                  <a:extLst>
                    <a:ext uri="{FF2B5EF4-FFF2-40B4-BE49-F238E27FC236}">
                      <a16:creationId xmlns:a16="http://schemas.microsoft.com/office/drawing/2014/main" id="{55BF805C-FA7A-4AAE-ABD1-BCE97863F834}"/>
                    </a:ext>
                  </a:extLst>
                </p:cNvPr>
                <p:cNvSpPr/>
                <p:nvPr/>
              </p:nvSpPr>
              <p:spPr>
                <a:xfrm>
                  <a:off x="9218180" y="1103192"/>
                  <a:ext cx="457200" cy="457200"/>
                </a:xfrm>
                <a:prstGeom prst="rect">
                  <a:avLst/>
                </a:prstGeom>
                <a:noFill/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45" name="Retângulo 44">
                  <a:extLst>
                    <a:ext uri="{FF2B5EF4-FFF2-40B4-BE49-F238E27FC236}">
                      <a16:creationId xmlns:a16="http://schemas.microsoft.com/office/drawing/2014/main" id="{55BF805C-FA7A-4AAE-ABD1-BCE97863F83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18180" y="1103192"/>
                  <a:ext cx="457200" cy="45720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 w="317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6" name="Retângulo 45">
                  <a:extLst>
                    <a:ext uri="{FF2B5EF4-FFF2-40B4-BE49-F238E27FC236}">
                      <a16:creationId xmlns:a16="http://schemas.microsoft.com/office/drawing/2014/main" id="{01D05FB7-F7C8-4ED9-8861-5F266923F454}"/>
                    </a:ext>
                  </a:extLst>
                </p:cNvPr>
                <p:cNvSpPr/>
                <p:nvPr/>
              </p:nvSpPr>
              <p:spPr>
                <a:xfrm>
                  <a:off x="9675380" y="1103192"/>
                  <a:ext cx="457200" cy="457200"/>
                </a:xfrm>
                <a:prstGeom prst="rect">
                  <a:avLst/>
                </a:prstGeom>
                <a:noFill/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46" name="Retângulo 45">
                  <a:extLst>
                    <a:ext uri="{FF2B5EF4-FFF2-40B4-BE49-F238E27FC236}">
                      <a16:creationId xmlns:a16="http://schemas.microsoft.com/office/drawing/2014/main" id="{01D05FB7-F7C8-4ED9-8861-5F266923F45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75380" y="1103192"/>
                  <a:ext cx="457200" cy="45720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 w="317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6" name="Agrupar 35">
            <a:extLst>
              <a:ext uri="{FF2B5EF4-FFF2-40B4-BE49-F238E27FC236}">
                <a16:creationId xmlns:a16="http://schemas.microsoft.com/office/drawing/2014/main" id="{9FB173D0-464D-41A7-8FF0-88BAE35D1932}"/>
              </a:ext>
            </a:extLst>
          </p:cNvPr>
          <p:cNvGrpSpPr/>
          <p:nvPr/>
        </p:nvGrpSpPr>
        <p:grpSpPr>
          <a:xfrm>
            <a:off x="4953000" y="2581731"/>
            <a:ext cx="2286000" cy="457200"/>
            <a:chOff x="7846580" y="1103192"/>
            <a:chExt cx="2286000" cy="457200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7" name="Retângulo 36">
                  <a:extLst>
                    <a:ext uri="{FF2B5EF4-FFF2-40B4-BE49-F238E27FC236}">
                      <a16:creationId xmlns:a16="http://schemas.microsoft.com/office/drawing/2014/main" id="{23638D69-D7D1-4D16-A367-9721A0721B6C}"/>
                    </a:ext>
                  </a:extLst>
                </p:cNvPr>
                <p:cNvSpPr/>
                <p:nvPr/>
              </p:nvSpPr>
              <p:spPr>
                <a:xfrm>
                  <a:off x="7846580" y="1103192"/>
                  <a:ext cx="457200" cy="457200"/>
                </a:xfrm>
                <a:prstGeom prst="rect">
                  <a:avLst/>
                </a:prstGeom>
                <a:noFill/>
                <a:ln w="31750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schemeClr val="accent1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accent1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endParaRPr>
                </a:p>
              </p:txBody>
            </p:sp>
          </mc:Choice>
          <mc:Fallback>
            <p:sp>
              <p:nvSpPr>
                <p:cNvPr id="37" name="Retângulo 36">
                  <a:extLst>
                    <a:ext uri="{FF2B5EF4-FFF2-40B4-BE49-F238E27FC236}">
                      <a16:creationId xmlns:a16="http://schemas.microsoft.com/office/drawing/2014/main" id="{23638D69-D7D1-4D16-A367-9721A0721B6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46580" y="1103192"/>
                  <a:ext cx="457200" cy="457200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 w="31750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8" name="Retângulo 37">
                  <a:extLst>
                    <a:ext uri="{FF2B5EF4-FFF2-40B4-BE49-F238E27FC236}">
                      <a16:creationId xmlns:a16="http://schemas.microsoft.com/office/drawing/2014/main" id="{B393AE01-6182-4729-AD15-B4FA31752841}"/>
                    </a:ext>
                  </a:extLst>
                </p:cNvPr>
                <p:cNvSpPr/>
                <p:nvPr/>
              </p:nvSpPr>
              <p:spPr>
                <a:xfrm>
                  <a:off x="8303780" y="1103192"/>
                  <a:ext cx="457200" cy="457200"/>
                </a:xfrm>
                <a:prstGeom prst="rect">
                  <a:avLst/>
                </a:prstGeom>
                <a:noFill/>
                <a:ln w="31750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schemeClr val="accent1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endParaRPr>
                </a:p>
              </p:txBody>
            </p:sp>
          </mc:Choice>
          <mc:Fallback>
            <p:sp>
              <p:nvSpPr>
                <p:cNvPr id="38" name="Retângulo 37">
                  <a:extLst>
                    <a:ext uri="{FF2B5EF4-FFF2-40B4-BE49-F238E27FC236}">
                      <a16:creationId xmlns:a16="http://schemas.microsoft.com/office/drawing/2014/main" id="{B393AE01-6182-4729-AD15-B4FA3175284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03780" y="1103192"/>
                  <a:ext cx="457200" cy="457200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 w="31750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9" name="Retângulo 38">
                  <a:extLst>
                    <a:ext uri="{FF2B5EF4-FFF2-40B4-BE49-F238E27FC236}">
                      <a16:creationId xmlns:a16="http://schemas.microsoft.com/office/drawing/2014/main" id="{7AF340E6-2D3B-4C0A-B44D-A8735D2C90FE}"/>
                    </a:ext>
                  </a:extLst>
                </p:cNvPr>
                <p:cNvSpPr/>
                <p:nvPr/>
              </p:nvSpPr>
              <p:spPr>
                <a:xfrm>
                  <a:off x="8760980" y="1103192"/>
                  <a:ext cx="457200" cy="457200"/>
                </a:xfrm>
                <a:prstGeom prst="rect">
                  <a:avLst/>
                </a:prstGeom>
                <a:noFill/>
                <a:ln w="31750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schemeClr val="accent1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endParaRPr>
                </a:p>
              </p:txBody>
            </p:sp>
          </mc:Choice>
          <mc:Fallback>
            <p:sp>
              <p:nvSpPr>
                <p:cNvPr id="39" name="Retângulo 38">
                  <a:extLst>
                    <a:ext uri="{FF2B5EF4-FFF2-40B4-BE49-F238E27FC236}">
                      <a16:creationId xmlns:a16="http://schemas.microsoft.com/office/drawing/2014/main" id="{7AF340E6-2D3B-4C0A-B44D-A8735D2C90F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60980" y="1103192"/>
                  <a:ext cx="457200" cy="457200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 w="31750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0" name="Retângulo 39">
                  <a:extLst>
                    <a:ext uri="{FF2B5EF4-FFF2-40B4-BE49-F238E27FC236}">
                      <a16:creationId xmlns:a16="http://schemas.microsoft.com/office/drawing/2014/main" id="{ABE107DB-4CF5-4F80-8093-B6F5B7FBB452}"/>
                    </a:ext>
                  </a:extLst>
                </p:cNvPr>
                <p:cNvSpPr/>
                <p:nvPr/>
              </p:nvSpPr>
              <p:spPr>
                <a:xfrm>
                  <a:off x="9218180" y="1103192"/>
                  <a:ext cx="457200" cy="457200"/>
                </a:xfrm>
                <a:prstGeom prst="rect">
                  <a:avLst/>
                </a:prstGeom>
                <a:noFill/>
                <a:ln w="31750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schemeClr val="accent1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endParaRPr>
                </a:p>
              </p:txBody>
            </p:sp>
          </mc:Choice>
          <mc:Fallback>
            <p:sp>
              <p:nvSpPr>
                <p:cNvPr id="40" name="Retângulo 39">
                  <a:extLst>
                    <a:ext uri="{FF2B5EF4-FFF2-40B4-BE49-F238E27FC236}">
                      <a16:creationId xmlns:a16="http://schemas.microsoft.com/office/drawing/2014/main" id="{ABE107DB-4CF5-4F80-8093-B6F5B7FBB45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18180" y="1103192"/>
                  <a:ext cx="457200" cy="457200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 w="31750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1" name="Retângulo 40">
                  <a:extLst>
                    <a:ext uri="{FF2B5EF4-FFF2-40B4-BE49-F238E27FC236}">
                      <a16:creationId xmlns:a16="http://schemas.microsoft.com/office/drawing/2014/main" id="{17D26A09-7673-4231-B2BE-D0DE4D742989}"/>
                    </a:ext>
                  </a:extLst>
                </p:cNvPr>
                <p:cNvSpPr/>
                <p:nvPr/>
              </p:nvSpPr>
              <p:spPr>
                <a:xfrm>
                  <a:off x="9675380" y="1103192"/>
                  <a:ext cx="457200" cy="457200"/>
                </a:xfrm>
                <a:prstGeom prst="rect">
                  <a:avLst/>
                </a:prstGeom>
                <a:noFill/>
                <a:ln w="31750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schemeClr val="accent1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endParaRPr>
                </a:p>
              </p:txBody>
            </p:sp>
          </mc:Choice>
          <mc:Fallback>
            <p:sp>
              <p:nvSpPr>
                <p:cNvPr id="41" name="Retângulo 40">
                  <a:extLst>
                    <a:ext uri="{FF2B5EF4-FFF2-40B4-BE49-F238E27FC236}">
                      <a16:creationId xmlns:a16="http://schemas.microsoft.com/office/drawing/2014/main" id="{17D26A09-7673-4231-B2BE-D0DE4D74298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75380" y="1103192"/>
                  <a:ext cx="457200" cy="457200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  <a:ln w="31750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49" name="Retângulo 48">
                <a:extLst>
                  <a:ext uri="{FF2B5EF4-FFF2-40B4-BE49-F238E27FC236}">
                    <a16:creationId xmlns:a16="http://schemas.microsoft.com/office/drawing/2014/main" id="{88CC9BE7-2B69-4EFF-92EB-7F2E33351A89}"/>
                  </a:ext>
                </a:extLst>
              </p:cNvPr>
              <p:cNvSpPr/>
              <p:nvPr/>
            </p:nvSpPr>
            <p:spPr>
              <a:xfrm>
                <a:off x="8572500" y="1535971"/>
                <a:ext cx="457200" cy="457200"/>
              </a:xfrm>
              <a:prstGeom prst="rect">
                <a:avLst/>
              </a:prstGeom>
              <a:noFill/>
              <a:ln w="31750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accent1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49" name="Retângulo 48">
                <a:extLst>
                  <a:ext uri="{FF2B5EF4-FFF2-40B4-BE49-F238E27FC236}">
                    <a16:creationId xmlns:a16="http://schemas.microsoft.com/office/drawing/2014/main" id="{88CC9BE7-2B69-4EFF-92EB-7F2E33351A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2500" y="1535971"/>
                <a:ext cx="457200" cy="45720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 w="31750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0" name="Retângulo 49">
                <a:extLst>
                  <a:ext uri="{FF2B5EF4-FFF2-40B4-BE49-F238E27FC236}">
                    <a16:creationId xmlns:a16="http://schemas.microsoft.com/office/drawing/2014/main" id="{9C12CC6D-2EB1-4E2C-A61D-FE60F6554B25}"/>
                  </a:ext>
                </a:extLst>
              </p:cNvPr>
              <p:cNvSpPr/>
              <p:nvPr/>
            </p:nvSpPr>
            <p:spPr>
              <a:xfrm>
                <a:off x="9029700" y="1535971"/>
                <a:ext cx="457200" cy="457200"/>
              </a:xfrm>
              <a:prstGeom prst="rect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50" name="Retângulo 49">
                <a:extLst>
                  <a:ext uri="{FF2B5EF4-FFF2-40B4-BE49-F238E27FC236}">
                    <a16:creationId xmlns:a16="http://schemas.microsoft.com/office/drawing/2014/main" id="{9C12CC6D-2EB1-4E2C-A61D-FE60F6554B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9700" y="1535971"/>
                <a:ext cx="457200" cy="45720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 w="317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2" name="Retângulo 51">
                <a:extLst>
                  <a:ext uri="{FF2B5EF4-FFF2-40B4-BE49-F238E27FC236}">
                    <a16:creationId xmlns:a16="http://schemas.microsoft.com/office/drawing/2014/main" id="{21BD40BD-ECBF-4C0C-84FC-E378823D61F9}"/>
                  </a:ext>
                </a:extLst>
              </p:cNvPr>
              <p:cNvSpPr/>
              <p:nvPr/>
            </p:nvSpPr>
            <p:spPr>
              <a:xfrm>
                <a:off x="9944100" y="1535971"/>
                <a:ext cx="457200" cy="457200"/>
              </a:xfrm>
              <a:prstGeom prst="rect">
                <a:avLst/>
              </a:prstGeom>
              <a:noFill/>
              <a:ln w="31750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accent1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52" name="Retângulo 51">
                <a:extLst>
                  <a:ext uri="{FF2B5EF4-FFF2-40B4-BE49-F238E27FC236}">
                    <a16:creationId xmlns:a16="http://schemas.microsoft.com/office/drawing/2014/main" id="{21BD40BD-ECBF-4C0C-84FC-E378823D61F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44100" y="1535971"/>
                <a:ext cx="457200" cy="45720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 w="31750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3" name="Retângulo 52">
                <a:extLst>
                  <a:ext uri="{FF2B5EF4-FFF2-40B4-BE49-F238E27FC236}">
                    <a16:creationId xmlns:a16="http://schemas.microsoft.com/office/drawing/2014/main" id="{E00D71CE-9E19-4EA5-9CDF-FA0062929583}"/>
                  </a:ext>
                </a:extLst>
              </p:cNvPr>
              <p:cNvSpPr/>
              <p:nvPr/>
            </p:nvSpPr>
            <p:spPr>
              <a:xfrm>
                <a:off x="10401300" y="1535971"/>
                <a:ext cx="457200" cy="457200"/>
              </a:xfrm>
              <a:prstGeom prst="rect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3" name="Retângulo 52">
                <a:extLst>
                  <a:ext uri="{FF2B5EF4-FFF2-40B4-BE49-F238E27FC236}">
                    <a16:creationId xmlns:a16="http://schemas.microsoft.com/office/drawing/2014/main" id="{E00D71CE-9E19-4EA5-9CDF-FA00629295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01300" y="1535971"/>
                <a:ext cx="457200" cy="45720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  <a:ln w="317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6" name="Retângulo 55">
                <a:extLst>
                  <a:ext uri="{FF2B5EF4-FFF2-40B4-BE49-F238E27FC236}">
                    <a16:creationId xmlns:a16="http://schemas.microsoft.com/office/drawing/2014/main" id="{AC72B064-6618-4C9A-8DAD-81D6849F493F}"/>
                  </a:ext>
                </a:extLst>
              </p:cNvPr>
              <p:cNvSpPr/>
              <p:nvPr/>
            </p:nvSpPr>
            <p:spPr>
              <a:xfrm>
                <a:off x="9029700" y="2581731"/>
                <a:ext cx="457200" cy="457200"/>
              </a:xfrm>
              <a:prstGeom prst="rect">
                <a:avLst/>
              </a:prstGeom>
              <a:noFill/>
              <a:ln w="31750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accent1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56" name="Retângulo 55">
                <a:extLst>
                  <a:ext uri="{FF2B5EF4-FFF2-40B4-BE49-F238E27FC236}">
                    <a16:creationId xmlns:a16="http://schemas.microsoft.com/office/drawing/2014/main" id="{AC72B064-6618-4C9A-8DAD-81D6849F49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9700" y="2581731"/>
                <a:ext cx="457200" cy="45720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  <a:ln w="31750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7" name="Retângulo 56">
                <a:extLst>
                  <a:ext uri="{FF2B5EF4-FFF2-40B4-BE49-F238E27FC236}">
                    <a16:creationId xmlns:a16="http://schemas.microsoft.com/office/drawing/2014/main" id="{167FB3E5-5D0C-4B30-B6FB-0EA945E44DFF}"/>
                  </a:ext>
                </a:extLst>
              </p:cNvPr>
              <p:cNvSpPr/>
              <p:nvPr/>
            </p:nvSpPr>
            <p:spPr>
              <a:xfrm>
                <a:off x="9486900" y="2581731"/>
                <a:ext cx="457200" cy="457200"/>
              </a:xfrm>
              <a:prstGeom prst="rect">
                <a:avLst/>
              </a:prstGeom>
              <a:noFill/>
              <a:ln w="31750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accent1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57" name="Retângulo 56">
                <a:extLst>
                  <a:ext uri="{FF2B5EF4-FFF2-40B4-BE49-F238E27FC236}">
                    <a16:creationId xmlns:a16="http://schemas.microsoft.com/office/drawing/2014/main" id="{167FB3E5-5D0C-4B30-B6FB-0EA945E44D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86900" y="2581731"/>
                <a:ext cx="457200" cy="45720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  <a:ln w="31750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9" name="Retângulo 58">
                <a:extLst>
                  <a:ext uri="{FF2B5EF4-FFF2-40B4-BE49-F238E27FC236}">
                    <a16:creationId xmlns:a16="http://schemas.microsoft.com/office/drawing/2014/main" id="{87118395-783A-43DD-8AF8-92C8AFF463D1}"/>
                  </a:ext>
                </a:extLst>
              </p:cNvPr>
              <p:cNvSpPr/>
              <p:nvPr/>
            </p:nvSpPr>
            <p:spPr>
              <a:xfrm>
                <a:off x="10401300" y="2581731"/>
                <a:ext cx="457200" cy="457200"/>
              </a:xfrm>
              <a:prstGeom prst="rect">
                <a:avLst/>
              </a:prstGeom>
              <a:noFill/>
              <a:ln w="31750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1">
                                  <a:lumMod val="60000"/>
                                  <a:lumOff val="4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accent1">
                      <a:lumMod val="60000"/>
                      <a:lumOff val="4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59" name="Retângulo 58">
                <a:extLst>
                  <a:ext uri="{FF2B5EF4-FFF2-40B4-BE49-F238E27FC236}">
                    <a16:creationId xmlns:a16="http://schemas.microsoft.com/office/drawing/2014/main" id="{87118395-783A-43DD-8AF8-92C8AFF463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01300" y="2581731"/>
                <a:ext cx="457200" cy="45720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  <a:ln w="31750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aixaDeTexto 6">
            <a:extLst>
              <a:ext uri="{FF2B5EF4-FFF2-40B4-BE49-F238E27FC236}">
                <a16:creationId xmlns:a16="http://schemas.microsoft.com/office/drawing/2014/main" id="{64AC9066-0017-4536-BF98-1B929DAE75AC}"/>
              </a:ext>
            </a:extLst>
          </p:cNvPr>
          <p:cNvSpPr txBox="1"/>
          <p:nvPr/>
        </p:nvSpPr>
        <p:spPr>
          <a:xfrm>
            <a:off x="4421976" y="536207"/>
            <a:ext cx="1905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Uniform crossover</a:t>
            </a:r>
          </a:p>
        </p:txBody>
      </p:sp>
      <p:sp>
        <p:nvSpPr>
          <p:cNvPr id="84" name="CaixaDeTexto 83">
            <a:extLst>
              <a:ext uri="{FF2B5EF4-FFF2-40B4-BE49-F238E27FC236}">
                <a16:creationId xmlns:a16="http://schemas.microsoft.com/office/drawing/2014/main" id="{7B7ABFC9-B23C-485F-BE68-89B5C4C79C60}"/>
              </a:ext>
            </a:extLst>
          </p:cNvPr>
          <p:cNvSpPr txBox="1"/>
          <p:nvPr/>
        </p:nvSpPr>
        <p:spPr>
          <a:xfrm>
            <a:off x="4421976" y="3626257"/>
            <a:ext cx="2199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Arithmetic crossover: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8" name="Retângulo 57">
                <a:extLst>
                  <a:ext uri="{FF2B5EF4-FFF2-40B4-BE49-F238E27FC236}">
                    <a16:creationId xmlns:a16="http://schemas.microsoft.com/office/drawing/2014/main" id="{4E0B0999-2A60-4205-A514-24730B10C716}"/>
                  </a:ext>
                </a:extLst>
              </p:cNvPr>
              <p:cNvSpPr/>
              <p:nvPr/>
            </p:nvSpPr>
            <p:spPr>
              <a:xfrm>
                <a:off x="9944100" y="2581731"/>
                <a:ext cx="457200" cy="457200"/>
              </a:xfrm>
              <a:prstGeom prst="rect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58" name="Retângulo 57">
                <a:extLst>
                  <a:ext uri="{FF2B5EF4-FFF2-40B4-BE49-F238E27FC236}">
                    <a16:creationId xmlns:a16="http://schemas.microsoft.com/office/drawing/2014/main" id="{4E0B0999-2A60-4205-A514-24730B10C7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44100" y="2581731"/>
                <a:ext cx="457200" cy="45720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  <a:ln w="317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1" name="Retângulo 50">
                <a:extLst>
                  <a:ext uri="{FF2B5EF4-FFF2-40B4-BE49-F238E27FC236}">
                    <a16:creationId xmlns:a16="http://schemas.microsoft.com/office/drawing/2014/main" id="{9F6A7816-03CB-47AB-AA16-960031DDB95D}"/>
                  </a:ext>
                </a:extLst>
              </p:cNvPr>
              <p:cNvSpPr/>
              <p:nvPr/>
            </p:nvSpPr>
            <p:spPr>
              <a:xfrm>
                <a:off x="9486900" y="1535971"/>
                <a:ext cx="457200" cy="457200"/>
              </a:xfrm>
              <a:prstGeom prst="rect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1" name="Retângulo 50">
                <a:extLst>
                  <a:ext uri="{FF2B5EF4-FFF2-40B4-BE49-F238E27FC236}">
                    <a16:creationId xmlns:a16="http://schemas.microsoft.com/office/drawing/2014/main" id="{9F6A7816-03CB-47AB-AA16-960031DDB9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86900" y="1535971"/>
                <a:ext cx="457200" cy="45720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  <a:ln w="317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5" name="Retângulo 54">
                <a:extLst>
                  <a:ext uri="{FF2B5EF4-FFF2-40B4-BE49-F238E27FC236}">
                    <a16:creationId xmlns:a16="http://schemas.microsoft.com/office/drawing/2014/main" id="{D21318D1-56F6-4C17-8CE1-37BEF853F744}"/>
                  </a:ext>
                </a:extLst>
              </p:cNvPr>
              <p:cNvSpPr/>
              <p:nvPr/>
            </p:nvSpPr>
            <p:spPr>
              <a:xfrm>
                <a:off x="8572500" y="2581731"/>
                <a:ext cx="457200" cy="457200"/>
              </a:xfrm>
              <a:prstGeom prst="rect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55" name="Retângulo 54">
                <a:extLst>
                  <a:ext uri="{FF2B5EF4-FFF2-40B4-BE49-F238E27FC236}">
                    <a16:creationId xmlns:a16="http://schemas.microsoft.com/office/drawing/2014/main" id="{D21318D1-56F6-4C17-8CE1-37BEF853F7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2500" y="2581731"/>
                <a:ext cx="457200" cy="457200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  <a:ln w="317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CaixaDeTexto 2">
                <a:extLst>
                  <a:ext uri="{FF2B5EF4-FFF2-40B4-BE49-F238E27FC236}">
                    <a16:creationId xmlns:a16="http://schemas.microsoft.com/office/drawing/2014/main" id="{89CD5855-CB34-4BA8-937B-24B21725A50F}"/>
                  </a:ext>
                </a:extLst>
              </p:cNvPr>
              <p:cNvSpPr txBox="1"/>
              <p:nvPr/>
            </p:nvSpPr>
            <p:spPr>
              <a:xfrm>
                <a:off x="5867400" y="4672017"/>
                <a:ext cx="3002553" cy="3021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+(1−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CaixaDeTexto 2">
                <a:extLst>
                  <a:ext uri="{FF2B5EF4-FFF2-40B4-BE49-F238E27FC236}">
                    <a16:creationId xmlns:a16="http://schemas.microsoft.com/office/drawing/2014/main" id="{89CD5855-CB34-4BA8-937B-24B21725A5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7400" y="4672017"/>
                <a:ext cx="3002553" cy="302199"/>
              </a:xfrm>
              <a:prstGeom prst="rect">
                <a:avLst/>
              </a:prstGeom>
              <a:blipFill>
                <a:blip r:embed="rId25"/>
                <a:stretch>
                  <a:fillRect l="-1423" b="-2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0" name="CaixaDeTexto 59">
                <a:extLst>
                  <a:ext uri="{FF2B5EF4-FFF2-40B4-BE49-F238E27FC236}">
                    <a16:creationId xmlns:a16="http://schemas.microsoft.com/office/drawing/2014/main" id="{710378E7-5C1C-4DC8-8808-70F563453A7D}"/>
                  </a:ext>
                </a:extLst>
              </p:cNvPr>
              <p:cNvSpPr txBox="1"/>
              <p:nvPr/>
            </p:nvSpPr>
            <p:spPr>
              <a:xfrm>
                <a:off x="5819663" y="5302710"/>
                <a:ext cx="3002552" cy="3021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+(1−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  <m: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0" name="CaixaDeTexto 59">
                <a:extLst>
                  <a:ext uri="{FF2B5EF4-FFF2-40B4-BE49-F238E27FC236}">
                    <a16:creationId xmlns:a16="http://schemas.microsoft.com/office/drawing/2014/main" id="{710378E7-5C1C-4DC8-8808-70F563453A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9663" y="5302710"/>
                <a:ext cx="3002552" cy="302199"/>
              </a:xfrm>
              <a:prstGeom prst="rect">
                <a:avLst/>
              </a:prstGeom>
              <a:blipFill>
                <a:blip r:embed="rId26"/>
                <a:stretch>
                  <a:fillRect l="-1423" b="-265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CaixaDeTexto 3">
                <a:extLst>
                  <a:ext uri="{FF2B5EF4-FFF2-40B4-BE49-F238E27FC236}">
                    <a16:creationId xmlns:a16="http://schemas.microsoft.com/office/drawing/2014/main" id="{66FABD6F-4ADC-49F7-A0E3-BCB6A519833E}"/>
                  </a:ext>
                </a:extLst>
              </p:cNvPr>
              <p:cNvSpPr txBox="1"/>
              <p:nvPr/>
            </p:nvSpPr>
            <p:spPr>
              <a:xfrm>
                <a:off x="9479921" y="4984294"/>
                <a:ext cx="92416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∈[0,1]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" name="CaixaDeTexto 3">
                <a:extLst>
                  <a:ext uri="{FF2B5EF4-FFF2-40B4-BE49-F238E27FC236}">
                    <a16:creationId xmlns:a16="http://schemas.microsoft.com/office/drawing/2014/main" id="{66FABD6F-4ADC-49F7-A0E3-BCB6A51983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9921" y="4984294"/>
                <a:ext cx="924164" cy="276999"/>
              </a:xfrm>
              <a:prstGeom prst="rect">
                <a:avLst/>
              </a:prstGeom>
              <a:blipFill>
                <a:blip r:embed="rId27"/>
                <a:stretch>
                  <a:fillRect l="-3289" t="-4444" r="-9211" b="-3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7" name="CaixaDeTexto 86">
            <a:extLst>
              <a:ext uri="{FF2B5EF4-FFF2-40B4-BE49-F238E27FC236}">
                <a16:creationId xmlns:a16="http://schemas.microsoft.com/office/drawing/2014/main" id="{AF096760-6F31-48F0-823B-E8D859A3590E}"/>
              </a:ext>
            </a:extLst>
          </p:cNvPr>
          <p:cNvSpPr txBox="1"/>
          <p:nvPr/>
        </p:nvSpPr>
        <p:spPr>
          <a:xfrm>
            <a:off x="-36845" y="197653"/>
            <a:ext cx="39309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+mj-lt"/>
              </a:rPr>
              <a:t>Genetic Operators</a:t>
            </a:r>
          </a:p>
        </p:txBody>
      </p:sp>
    </p:spTree>
    <p:extLst>
      <p:ext uri="{BB962C8B-B14F-4D97-AF65-F5344CB8AC3E}">
        <p14:creationId xmlns:p14="http://schemas.microsoft.com/office/powerpoint/2010/main" val="4022970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" grpId="0"/>
      <p:bldP spid="3" grpId="0"/>
      <p:bldP spid="60" grpId="0"/>
      <p:bldP spid="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Agrupar 27">
            <a:extLst>
              <a:ext uri="{FF2B5EF4-FFF2-40B4-BE49-F238E27FC236}">
                <a16:creationId xmlns:a16="http://schemas.microsoft.com/office/drawing/2014/main" id="{93DA41AF-7F5A-4793-A468-3D2E78827324}"/>
              </a:ext>
            </a:extLst>
          </p:cNvPr>
          <p:cNvGrpSpPr/>
          <p:nvPr/>
        </p:nvGrpSpPr>
        <p:grpSpPr>
          <a:xfrm>
            <a:off x="530081" y="1103192"/>
            <a:ext cx="2823682" cy="1076707"/>
            <a:chOff x="569967" y="1103192"/>
            <a:chExt cx="2823682" cy="1076707"/>
          </a:xfrm>
        </p:grpSpPr>
        <p:pic>
          <p:nvPicPr>
            <p:cNvPr id="23" name="Imagem 22">
              <a:extLst>
                <a:ext uri="{FF2B5EF4-FFF2-40B4-BE49-F238E27FC236}">
                  <a16:creationId xmlns:a16="http://schemas.microsoft.com/office/drawing/2014/main" id="{E430B962-BBDF-4247-8BC7-8321FCD6361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20000" contrast="-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69967" y="1103192"/>
              <a:ext cx="2823682" cy="1076707"/>
            </a:xfrm>
            <a:prstGeom prst="rect">
              <a:avLst/>
            </a:prstGeom>
          </p:spPr>
        </p:pic>
        <p:pic>
          <p:nvPicPr>
            <p:cNvPr id="24" name="Imagem 23">
              <a:extLst>
                <a:ext uri="{FF2B5EF4-FFF2-40B4-BE49-F238E27FC236}">
                  <a16:creationId xmlns:a16="http://schemas.microsoft.com/office/drawing/2014/main" id="{673B5BE4-4210-4403-8FAB-020F447D63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86599" t="40195" r="-4" b="39537"/>
            <a:stretch/>
          </p:blipFill>
          <p:spPr>
            <a:xfrm>
              <a:off x="3015139" y="1535971"/>
              <a:ext cx="378509" cy="218240"/>
            </a:xfrm>
            <a:prstGeom prst="rect">
              <a:avLst/>
            </a:prstGeom>
          </p:spPr>
        </p:pic>
      </p:grpSp>
      <p:sp>
        <p:nvSpPr>
          <p:cNvPr id="26" name="Retângulo 25">
            <a:extLst>
              <a:ext uri="{FF2B5EF4-FFF2-40B4-BE49-F238E27FC236}">
                <a16:creationId xmlns:a16="http://schemas.microsoft.com/office/drawing/2014/main" id="{828B282D-D1BA-440E-BF33-5D5D7E8E9764}"/>
              </a:ext>
            </a:extLst>
          </p:cNvPr>
          <p:cNvSpPr/>
          <p:nvPr/>
        </p:nvSpPr>
        <p:spPr>
          <a:xfrm>
            <a:off x="3883843" y="0"/>
            <a:ext cx="8308157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18B9A8D-B9D4-49AE-80F7-F5B5A9FBCD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778" y="3315866"/>
            <a:ext cx="2948288" cy="1362236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3BEE5AFA-722F-4631-9FFC-A9D1C31609C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3755" t="37762" r="64680" b="52445"/>
          <a:stretch/>
        </p:blipFill>
        <p:spPr>
          <a:xfrm>
            <a:off x="5057497" y="551596"/>
            <a:ext cx="6374415" cy="162830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7" name="Imagem 46">
            <a:extLst>
              <a:ext uri="{FF2B5EF4-FFF2-40B4-BE49-F238E27FC236}">
                <a16:creationId xmlns:a16="http://schemas.microsoft.com/office/drawing/2014/main" id="{E7565E84-3C52-4855-A3A7-6D1AA5277F0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3755" t="48312" r="64680" b="43054"/>
          <a:stretch/>
        </p:blipFill>
        <p:spPr>
          <a:xfrm>
            <a:off x="5057497" y="2773670"/>
            <a:ext cx="6374415" cy="143555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8" name="Imagem 47">
            <a:extLst>
              <a:ext uri="{FF2B5EF4-FFF2-40B4-BE49-F238E27FC236}">
                <a16:creationId xmlns:a16="http://schemas.microsoft.com/office/drawing/2014/main" id="{DABF1BE9-4EAF-45E3-8309-CD686C29024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3755" t="58623" r="64680" b="30982"/>
          <a:stretch/>
        </p:blipFill>
        <p:spPr>
          <a:xfrm>
            <a:off x="5057496" y="4678102"/>
            <a:ext cx="6374415" cy="172850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4" name="CaixaDeTexto 53">
            <a:extLst>
              <a:ext uri="{FF2B5EF4-FFF2-40B4-BE49-F238E27FC236}">
                <a16:creationId xmlns:a16="http://schemas.microsoft.com/office/drawing/2014/main" id="{3613F472-815B-43BB-BF46-CEB8390663F2}"/>
              </a:ext>
            </a:extLst>
          </p:cNvPr>
          <p:cNvSpPr txBox="1"/>
          <p:nvPr/>
        </p:nvSpPr>
        <p:spPr>
          <a:xfrm>
            <a:off x="-36845" y="197653"/>
            <a:ext cx="39309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+mj-lt"/>
              </a:rPr>
              <a:t>Genetic Operators</a:t>
            </a:r>
          </a:p>
        </p:txBody>
      </p:sp>
    </p:spTree>
    <p:extLst>
      <p:ext uri="{BB962C8B-B14F-4D97-AF65-F5344CB8AC3E}">
        <p14:creationId xmlns:p14="http://schemas.microsoft.com/office/powerpoint/2010/main" val="672342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tângulo 40">
            <a:extLst>
              <a:ext uri="{FF2B5EF4-FFF2-40B4-BE49-F238E27FC236}">
                <a16:creationId xmlns:a16="http://schemas.microsoft.com/office/drawing/2014/main" id="{4F902B4A-8916-45AB-AD66-22171480A7AE}"/>
              </a:ext>
            </a:extLst>
          </p:cNvPr>
          <p:cNvSpPr/>
          <p:nvPr/>
        </p:nvSpPr>
        <p:spPr>
          <a:xfrm>
            <a:off x="3883843" y="0"/>
            <a:ext cx="8308157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8" name="Agrupar 27">
            <a:extLst>
              <a:ext uri="{FF2B5EF4-FFF2-40B4-BE49-F238E27FC236}">
                <a16:creationId xmlns:a16="http://schemas.microsoft.com/office/drawing/2014/main" id="{93DA41AF-7F5A-4793-A468-3D2E78827324}"/>
              </a:ext>
            </a:extLst>
          </p:cNvPr>
          <p:cNvGrpSpPr/>
          <p:nvPr/>
        </p:nvGrpSpPr>
        <p:grpSpPr>
          <a:xfrm>
            <a:off x="530081" y="1103192"/>
            <a:ext cx="2823682" cy="1076707"/>
            <a:chOff x="569967" y="1103192"/>
            <a:chExt cx="2823682" cy="1076707"/>
          </a:xfrm>
        </p:grpSpPr>
        <p:pic>
          <p:nvPicPr>
            <p:cNvPr id="23" name="Imagem 22">
              <a:extLst>
                <a:ext uri="{FF2B5EF4-FFF2-40B4-BE49-F238E27FC236}">
                  <a16:creationId xmlns:a16="http://schemas.microsoft.com/office/drawing/2014/main" id="{E430B962-BBDF-4247-8BC7-8321FCD6361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20000" contrast="-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69967" y="1103192"/>
              <a:ext cx="2823682" cy="1076707"/>
            </a:xfrm>
            <a:prstGeom prst="rect">
              <a:avLst/>
            </a:prstGeom>
          </p:spPr>
        </p:pic>
        <p:pic>
          <p:nvPicPr>
            <p:cNvPr id="24" name="Imagem 23">
              <a:extLst>
                <a:ext uri="{FF2B5EF4-FFF2-40B4-BE49-F238E27FC236}">
                  <a16:creationId xmlns:a16="http://schemas.microsoft.com/office/drawing/2014/main" id="{673B5BE4-4210-4403-8FAB-020F447D63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86599" t="40195" r="-4" b="39537"/>
            <a:stretch/>
          </p:blipFill>
          <p:spPr>
            <a:xfrm>
              <a:off x="3015139" y="1535971"/>
              <a:ext cx="378509" cy="218240"/>
            </a:xfrm>
            <a:prstGeom prst="rect">
              <a:avLst/>
            </a:prstGeom>
          </p:spPr>
        </p:pic>
      </p:grpSp>
      <p:pic>
        <p:nvPicPr>
          <p:cNvPr id="2" name="Imagem 1">
            <a:extLst>
              <a:ext uri="{FF2B5EF4-FFF2-40B4-BE49-F238E27FC236}">
                <a16:creationId xmlns:a16="http://schemas.microsoft.com/office/drawing/2014/main" id="{F1AAB53F-90D9-4BD0-9DA6-F33C4A4138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72432" y="464357"/>
            <a:ext cx="3930978" cy="1816281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05D70F3F-98DB-47C4-AB6A-FABACB33E7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2584788"/>
            <a:ext cx="4289401" cy="1688424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2D706CE7-A8C7-4F3A-A16E-17CD1220BF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72432" y="4928240"/>
            <a:ext cx="4289401" cy="1465403"/>
          </a:xfrm>
          <a:prstGeom prst="rect">
            <a:avLst/>
          </a:prstGeom>
        </p:spPr>
      </p:pic>
      <p:sp>
        <p:nvSpPr>
          <p:cNvPr id="42" name="CaixaDeTexto 41">
            <a:extLst>
              <a:ext uri="{FF2B5EF4-FFF2-40B4-BE49-F238E27FC236}">
                <a16:creationId xmlns:a16="http://schemas.microsoft.com/office/drawing/2014/main" id="{4BCC6734-74AA-49F0-AE93-FF32310BF194}"/>
              </a:ext>
            </a:extLst>
          </p:cNvPr>
          <p:cNvSpPr txBox="1"/>
          <p:nvPr/>
        </p:nvSpPr>
        <p:spPr>
          <a:xfrm>
            <a:off x="-36845" y="197653"/>
            <a:ext cx="39309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+mj-lt"/>
              </a:rPr>
              <a:t>Genetic Operators</a:t>
            </a:r>
          </a:p>
        </p:txBody>
      </p:sp>
    </p:spTree>
    <p:extLst>
      <p:ext uri="{BB962C8B-B14F-4D97-AF65-F5344CB8AC3E}">
        <p14:creationId xmlns:p14="http://schemas.microsoft.com/office/powerpoint/2010/main" val="21055645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9A1794-5487-41A8-B4EF-18F9E18C51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Optimization</a:t>
            </a:r>
          </a:p>
        </p:txBody>
      </p:sp>
      <p:pic>
        <p:nvPicPr>
          <p:cNvPr id="4" name="Picture 2" descr="Image result for cec2015 function">
            <a:extLst>
              <a:ext uri="{FF2B5EF4-FFF2-40B4-BE49-F238E27FC236}">
                <a16:creationId xmlns:a16="http://schemas.microsoft.com/office/drawing/2014/main" id="{ED08EF05-1073-4380-8CAD-88D9E92F85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5025" y="2018753"/>
            <a:ext cx="4488476" cy="3366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5C1C975B-2CB7-4798-999B-BF63257281FF}"/>
              </a:ext>
            </a:extLst>
          </p:cNvPr>
          <p:cNvSpPr/>
          <p:nvPr/>
        </p:nvSpPr>
        <p:spPr>
          <a:xfrm>
            <a:off x="7533125" y="3146196"/>
            <a:ext cx="2546132" cy="1111469"/>
          </a:xfrm>
          <a:prstGeom prst="roundRect">
            <a:avLst/>
          </a:prstGeom>
          <a:solidFill>
            <a:schemeClr val="tx2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/>
              <a:t>Stochastic</a:t>
            </a:r>
          </a:p>
        </p:txBody>
      </p:sp>
    </p:spTree>
    <p:extLst>
      <p:ext uri="{BB962C8B-B14F-4D97-AF65-F5344CB8AC3E}">
        <p14:creationId xmlns:p14="http://schemas.microsoft.com/office/powerpoint/2010/main" val="35159709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Agrupar 27">
            <a:extLst>
              <a:ext uri="{FF2B5EF4-FFF2-40B4-BE49-F238E27FC236}">
                <a16:creationId xmlns:a16="http://schemas.microsoft.com/office/drawing/2014/main" id="{93DA41AF-7F5A-4793-A468-3D2E78827324}"/>
              </a:ext>
            </a:extLst>
          </p:cNvPr>
          <p:cNvGrpSpPr/>
          <p:nvPr/>
        </p:nvGrpSpPr>
        <p:grpSpPr>
          <a:xfrm>
            <a:off x="530081" y="1103192"/>
            <a:ext cx="2823682" cy="1076707"/>
            <a:chOff x="569967" y="1103192"/>
            <a:chExt cx="2823682" cy="1076707"/>
          </a:xfrm>
        </p:grpSpPr>
        <p:pic>
          <p:nvPicPr>
            <p:cNvPr id="23" name="Imagem 22">
              <a:extLst>
                <a:ext uri="{FF2B5EF4-FFF2-40B4-BE49-F238E27FC236}">
                  <a16:creationId xmlns:a16="http://schemas.microsoft.com/office/drawing/2014/main" id="{E430B962-BBDF-4247-8BC7-8321FCD6361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20000" contrast="-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69967" y="1103192"/>
              <a:ext cx="2823682" cy="1076707"/>
            </a:xfrm>
            <a:prstGeom prst="rect">
              <a:avLst/>
            </a:prstGeom>
          </p:spPr>
        </p:pic>
        <p:pic>
          <p:nvPicPr>
            <p:cNvPr id="24" name="Imagem 23">
              <a:extLst>
                <a:ext uri="{FF2B5EF4-FFF2-40B4-BE49-F238E27FC236}">
                  <a16:creationId xmlns:a16="http://schemas.microsoft.com/office/drawing/2014/main" id="{673B5BE4-4210-4403-8FAB-020F447D63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86599" t="40195" r="-4" b="39537"/>
            <a:stretch/>
          </p:blipFill>
          <p:spPr>
            <a:xfrm>
              <a:off x="3015139" y="1535971"/>
              <a:ext cx="378509" cy="218240"/>
            </a:xfrm>
            <a:prstGeom prst="rect">
              <a:avLst/>
            </a:prstGeom>
          </p:spPr>
        </p:pic>
      </p:grp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815D8733-2D99-4AD7-9ECD-3CF94DC64F8E}"/>
              </a:ext>
            </a:extLst>
          </p:cNvPr>
          <p:cNvSpPr txBox="1"/>
          <p:nvPr/>
        </p:nvSpPr>
        <p:spPr>
          <a:xfrm>
            <a:off x="-36845" y="197653"/>
            <a:ext cx="39309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+mj-lt"/>
              </a:rPr>
              <a:t>Genetic Operators</a:t>
            </a:r>
          </a:p>
        </p:txBody>
      </p:sp>
      <p:sp>
        <p:nvSpPr>
          <p:cNvPr id="26" name="Retângulo 25">
            <a:extLst>
              <a:ext uri="{FF2B5EF4-FFF2-40B4-BE49-F238E27FC236}">
                <a16:creationId xmlns:a16="http://schemas.microsoft.com/office/drawing/2014/main" id="{828B282D-D1BA-440E-BF33-5D5D7E8E9764}"/>
              </a:ext>
            </a:extLst>
          </p:cNvPr>
          <p:cNvSpPr/>
          <p:nvPr/>
        </p:nvSpPr>
        <p:spPr>
          <a:xfrm>
            <a:off x="3883843" y="0"/>
            <a:ext cx="8308157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2A7FEAD5-C87B-4A79-B755-9D75246680AE}"/>
              </a:ext>
            </a:extLst>
          </p:cNvPr>
          <p:cNvSpPr txBox="1"/>
          <p:nvPr/>
        </p:nvSpPr>
        <p:spPr>
          <a:xfrm flipH="1">
            <a:off x="1092911" y="4216437"/>
            <a:ext cx="1698021" cy="461665"/>
          </a:xfrm>
          <a:prstGeom prst="rect">
            <a:avLst/>
          </a:prstGeom>
          <a:noFill/>
          <a:ln w="31750" cap="rnd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Mutation</a:t>
            </a:r>
          </a:p>
        </p:txBody>
      </p:sp>
      <p:grpSp>
        <p:nvGrpSpPr>
          <p:cNvPr id="35" name="Agrupar 34">
            <a:extLst>
              <a:ext uri="{FF2B5EF4-FFF2-40B4-BE49-F238E27FC236}">
                <a16:creationId xmlns:a16="http://schemas.microsoft.com/office/drawing/2014/main" id="{8D3FCE6E-53E6-4E90-96F9-4F0A225FAEE5}"/>
              </a:ext>
            </a:extLst>
          </p:cNvPr>
          <p:cNvGrpSpPr/>
          <p:nvPr/>
        </p:nvGrpSpPr>
        <p:grpSpPr>
          <a:xfrm>
            <a:off x="4614066" y="676939"/>
            <a:ext cx="2286000" cy="457200"/>
            <a:chOff x="7846580" y="1103192"/>
            <a:chExt cx="2286000" cy="457200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2" name="Retângulo 41">
                  <a:extLst>
                    <a:ext uri="{FF2B5EF4-FFF2-40B4-BE49-F238E27FC236}">
                      <a16:creationId xmlns:a16="http://schemas.microsoft.com/office/drawing/2014/main" id="{96B4A25A-3EC8-4809-B025-B958A0D73CEB}"/>
                    </a:ext>
                  </a:extLst>
                </p:cNvPr>
                <p:cNvSpPr/>
                <p:nvPr/>
              </p:nvSpPr>
              <p:spPr>
                <a:xfrm>
                  <a:off x="7846580" y="1103192"/>
                  <a:ext cx="457200" cy="457200"/>
                </a:xfrm>
                <a:prstGeom prst="rect">
                  <a:avLst/>
                </a:prstGeom>
                <a:noFill/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42" name="Retângulo 41">
                  <a:extLst>
                    <a:ext uri="{FF2B5EF4-FFF2-40B4-BE49-F238E27FC236}">
                      <a16:creationId xmlns:a16="http://schemas.microsoft.com/office/drawing/2014/main" id="{96B4A25A-3EC8-4809-B025-B958A0D73CE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46580" y="1103192"/>
                  <a:ext cx="457200" cy="45720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317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3" name="Retângulo 42">
                  <a:extLst>
                    <a:ext uri="{FF2B5EF4-FFF2-40B4-BE49-F238E27FC236}">
                      <a16:creationId xmlns:a16="http://schemas.microsoft.com/office/drawing/2014/main" id="{02187909-B783-41BA-8610-8A55AF891B69}"/>
                    </a:ext>
                  </a:extLst>
                </p:cNvPr>
                <p:cNvSpPr/>
                <p:nvPr/>
              </p:nvSpPr>
              <p:spPr>
                <a:xfrm>
                  <a:off x="8303780" y="1103192"/>
                  <a:ext cx="457200" cy="457200"/>
                </a:xfrm>
                <a:prstGeom prst="rect">
                  <a:avLst/>
                </a:prstGeom>
                <a:noFill/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43" name="Retângulo 42">
                  <a:extLst>
                    <a:ext uri="{FF2B5EF4-FFF2-40B4-BE49-F238E27FC236}">
                      <a16:creationId xmlns:a16="http://schemas.microsoft.com/office/drawing/2014/main" id="{02187909-B783-41BA-8610-8A55AF891B6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03780" y="1103192"/>
                  <a:ext cx="457200" cy="45720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317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4" name="Retângulo 43">
                  <a:extLst>
                    <a:ext uri="{FF2B5EF4-FFF2-40B4-BE49-F238E27FC236}">
                      <a16:creationId xmlns:a16="http://schemas.microsoft.com/office/drawing/2014/main" id="{D553C39E-4701-421F-9B04-7A33EE0D6E03}"/>
                    </a:ext>
                  </a:extLst>
                </p:cNvPr>
                <p:cNvSpPr/>
                <p:nvPr/>
              </p:nvSpPr>
              <p:spPr>
                <a:xfrm>
                  <a:off x="8760980" y="1103192"/>
                  <a:ext cx="457200" cy="457200"/>
                </a:xfrm>
                <a:prstGeom prst="rect">
                  <a:avLst/>
                </a:prstGeom>
                <a:noFill/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44" name="Retângulo 43">
                  <a:extLst>
                    <a:ext uri="{FF2B5EF4-FFF2-40B4-BE49-F238E27FC236}">
                      <a16:creationId xmlns:a16="http://schemas.microsoft.com/office/drawing/2014/main" id="{D553C39E-4701-421F-9B04-7A33EE0D6E0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60980" y="1103192"/>
                  <a:ext cx="457200" cy="45720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 w="317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5" name="Retângulo 44">
                  <a:extLst>
                    <a:ext uri="{FF2B5EF4-FFF2-40B4-BE49-F238E27FC236}">
                      <a16:creationId xmlns:a16="http://schemas.microsoft.com/office/drawing/2014/main" id="{55BF805C-FA7A-4AAE-ABD1-BCE97863F834}"/>
                    </a:ext>
                  </a:extLst>
                </p:cNvPr>
                <p:cNvSpPr/>
                <p:nvPr/>
              </p:nvSpPr>
              <p:spPr>
                <a:xfrm>
                  <a:off x="9218180" y="1103192"/>
                  <a:ext cx="457200" cy="457200"/>
                </a:xfrm>
                <a:prstGeom prst="rect">
                  <a:avLst/>
                </a:prstGeom>
                <a:noFill/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45" name="Retângulo 44">
                  <a:extLst>
                    <a:ext uri="{FF2B5EF4-FFF2-40B4-BE49-F238E27FC236}">
                      <a16:creationId xmlns:a16="http://schemas.microsoft.com/office/drawing/2014/main" id="{55BF805C-FA7A-4AAE-ABD1-BCE97863F83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18180" y="1103192"/>
                  <a:ext cx="457200" cy="45720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 w="317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6" name="Retângulo 45">
                  <a:extLst>
                    <a:ext uri="{FF2B5EF4-FFF2-40B4-BE49-F238E27FC236}">
                      <a16:creationId xmlns:a16="http://schemas.microsoft.com/office/drawing/2014/main" id="{01D05FB7-F7C8-4ED9-8861-5F266923F454}"/>
                    </a:ext>
                  </a:extLst>
                </p:cNvPr>
                <p:cNvSpPr/>
                <p:nvPr/>
              </p:nvSpPr>
              <p:spPr>
                <a:xfrm>
                  <a:off x="9675380" y="1103192"/>
                  <a:ext cx="457200" cy="457200"/>
                </a:xfrm>
                <a:prstGeom prst="rect">
                  <a:avLst/>
                </a:prstGeom>
                <a:noFill/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46" name="Retângulo 45">
                  <a:extLst>
                    <a:ext uri="{FF2B5EF4-FFF2-40B4-BE49-F238E27FC236}">
                      <a16:creationId xmlns:a16="http://schemas.microsoft.com/office/drawing/2014/main" id="{01D05FB7-F7C8-4ED9-8861-5F266923F45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75380" y="1103192"/>
                  <a:ext cx="457200" cy="45720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 w="317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6" name="Agrupar 35">
            <a:extLst>
              <a:ext uri="{FF2B5EF4-FFF2-40B4-BE49-F238E27FC236}">
                <a16:creationId xmlns:a16="http://schemas.microsoft.com/office/drawing/2014/main" id="{9FB173D0-464D-41A7-8FF0-88BAE35D1932}"/>
              </a:ext>
            </a:extLst>
          </p:cNvPr>
          <p:cNvGrpSpPr/>
          <p:nvPr/>
        </p:nvGrpSpPr>
        <p:grpSpPr>
          <a:xfrm>
            <a:off x="9220554" y="676939"/>
            <a:ext cx="2286000" cy="457200"/>
            <a:chOff x="7846580" y="1103192"/>
            <a:chExt cx="2286000" cy="457200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7" name="Retângulo 36">
                  <a:extLst>
                    <a:ext uri="{FF2B5EF4-FFF2-40B4-BE49-F238E27FC236}">
                      <a16:creationId xmlns:a16="http://schemas.microsoft.com/office/drawing/2014/main" id="{23638D69-D7D1-4D16-A367-9721A0721B6C}"/>
                    </a:ext>
                  </a:extLst>
                </p:cNvPr>
                <p:cNvSpPr/>
                <p:nvPr/>
              </p:nvSpPr>
              <p:spPr>
                <a:xfrm>
                  <a:off x="7846580" y="1103192"/>
                  <a:ext cx="457200" cy="457200"/>
                </a:xfrm>
                <a:prstGeom prst="rect">
                  <a:avLst/>
                </a:prstGeom>
                <a:noFill/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37" name="Retângulo 36">
                  <a:extLst>
                    <a:ext uri="{FF2B5EF4-FFF2-40B4-BE49-F238E27FC236}">
                      <a16:creationId xmlns:a16="http://schemas.microsoft.com/office/drawing/2014/main" id="{23638D69-D7D1-4D16-A367-9721A0721B6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46580" y="1103192"/>
                  <a:ext cx="457200" cy="457200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 w="317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8" name="Retângulo 37">
                  <a:extLst>
                    <a:ext uri="{FF2B5EF4-FFF2-40B4-BE49-F238E27FC236}">
                      <a16:creationId xmlns:a16="http://schemas.microsoft.com/office/drawing/2014/main" id="{B393AE01-6182-4729-AD15-B4FA31752841}"/>
                    </a:ext>
                  </a:extLst>
                </p:cNvPr>
                <p:cNvSpPr/>
                <p:nvPr/>
              </p:nvSpPr>
              <p:spPr>
                <a:xfrm>
                  <a:off x="8303780" y="1103192"/>
                  <a:ext cx="457200" cy="457200"/>
                </a:xfrm>
                <a:prstGeom prst="rect">
                  <a:avLst/>
                </a:prstGeom>
                <a:noFill/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38" name="Retângulo 37">
                  <a:extLst>
                    <a:ext uri="{FF2B5EF4-FFF2-40B4-BE49-F238E27FC236}">
                      <a16:creationId xmlns:a16="http://schemas.microsoft.com/office/drawing/2014/main" id="{B393AE01-6182-4729-AD15-B4FA3175284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03780" y="1103192"/>
                  <a:ext cx="457200" cy="457200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 w="317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0" name="Retângulo 39">
                  <a:extLst>
                    <a:ext uri="{FF2B5EF4-FFF2-40B4-BE49-F238E27FC236}">
                      <a16:creationId xmlns:a16="http://schemas.microsoft.com/office/drawing/2014/main" id="{ABE107DB-4CF5-4F80-8093-B6F5B7FBB452}"/>
                    </a:ext>
                  </a:extLst>
                </p:cNvPr>
                <p:cNvSpPr/>
                <p:nvPr/>
              </p:nvSpPr>
              <p:spPr>
                <a:xfrm>
                  <a:off x="9218180" y="1103192"/>
                  <a:ext cx="457200" cy="457200"/>
                </a:xfrm>
                <a:prstGeom prst="rect">
                  <a:avLst/>
                </a:prstGeom>
                <a:noFill/>
                <a:ln w="31750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schemeClr val="accent1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accent1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accent1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endParaRPr>
                </a:p>
              </p:txBody>
            </p:sp>
          </mc:Choice>
          <mc:Fallback>
            <p:sp>
              <p:nvSpPr>
                <p:cNvPr id="40" name="Retângulo 39">
                  <a:extLst>
                    <a:ext uri="{FF2B5EF4-FFF2-40B4-BE49-F238E27FC236}">
                      <a16:creationId xmlns:a16="http://schemas.microsoft.com/office/drawing/2014/main" id="{ABE107DB-4CF5-4F80-8093-B6F5B7FBB45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18180" y="1103192"/>
                  <a:ext cx="457200" cy="457200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 w="31750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1" name="Retângulo 40">
                  <a:extLst>
                    <a:ext uri="{FF2B5EF4-FFF2-40B4-BE49-F238E27FC236}">
                      <a16:creationId xmlns:a16="http://schemas.microsoft.com/office/drawing/2014/main" id="{17D26A09-7673-4231-B2BE-D0DE4D742989}"/>
                    </a:ext>
                  </a:extLst>
                </p:cNvPr>
                <p:cNvSpPr/>
                <p:nvPr/>
              </p:nvSpPr>
              <p:spPr>
                <a:xfrm>
                  <a:off x="9675380" y="1103192"/>
                  <a:ext cx="457200" cy="457200"/>
                </a:xfrm>
                <a:prstGeom prst="rect">
                  <a:avLst/>
                </a:prstGeom>
                <a:noFill/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41" name="Retângulo 40">
                  <a:extLst>
                    <a:ext uri="{FF2B5EF4-FFF2-40B4-BE49-F238E27FC236}">
                      <a16:creationId xmlns:a16="http://schemas.microsoft.com/office/drawing/2014/main" id="{17D26A09-7673-4231-B2BE-D0DE4D74298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75380" y="1103192"/>
                  <a:ext cx="457200" cy="457200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 w="317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9" name="Retângulo 38">
                  <a:extLst>
                    <a:ext uri="{FF2B5EF4-FFF2-40B4-BE49-F238E27FC236}">
                      <a16:creationId xmlns:a16="http://schemas.microsoft.com/office/drawing/2014/main" id="{7AF340E6-2D3B-4C0A-B44D-A8735D2C90FE}"/>
                    </a:ext>
                  </a:extLst>
                </p:cNvPr>
                <p:cNvSpPr/>
                <p:nvPr/>
              </p:nvSpPr>
              <p:spPr>
                <a:xfrm>
                  <a:off x="8760980" y="1103192"/>
                  <a:ext cx="457200" cy="457200"/>
                </a:xfrm>
                <a:prstGeom prst="rect">
                  <a:avLst/>
                </a:prstGeom>
                <a:noFill/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>
            <p:sp>
              <p:nvSpPr>
                <p:cNvPr id="39" name="Retângulo 38">
                  <a:extLst>
                    <a:ext uri="{FF2B5EF4-FFF2-40B4-BE49-F238E27FC236}">
                      <a16:creationId xmlns:a16="http://schemas.microsoft.com/office/drawing/2014/main" id="{7AF340E6-2D3B-4C0A-B44D-A8735D2C90F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60980" y="1103192"/>
                  <a:ext cx="457200" cy="457200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  <a:ln w="317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3" name="Imagem 2">
            <a:extLst>
              <a:ext uri="{FF2B5EF4-FFF2-40B4-BE49-F238E27FC236}">
                <a16:creationId xmlns:a16="http://schemas.microsoft.com/office/drawing/2014/main" id="{E9F7A22D-A6F3-4474-AEE7-202AC5A40E57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13535" t="33103" r="45948" b="56132"/>
          <a:stretch/>
        </p:blipFill>
        <p:spPr>
          <a:xfrm>
            <a:off x="5189630" y="1811078"/>
            <a:ext cx="5696582" cy="85133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22B1C187-8FCA-488A-9F61-A04817A0F223}"/>
              </a:ext>
            </a:extLst>
          </p:cNvPr>
          <p:cNvCxnSpPr/>
          <p:nvPr/>
        </p:nvCxnSpPr>
        <p:spPr>
          <a:xfrm>
            <a:off x="7585308" y="905539"/>
            <a:ext cx="79945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Imagem 59">
            <a:extLst>
              <a:ext uri="{FF2B5EF4-FFF2-40B4-BE49-F238E27FC236}">
                <a16:creationId xmlns:a16="http://schemas.microsoft.com/office/drawing/2014/main" id="{31643A70-AADD-4A38-971F-03FFA89E65A3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13535" t="44931" r="45948" b="33141"/>
          <a:stretch/>
        </p:blipFill>
        <p:spPr>
          <a:xfrm>
            <a:off x="5189630" y="3308823"/>
            <a:ext cx="5696582" cy="173420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6" name="Imagem 85">
            <a:extLst>
              <a:ext uri="{FF2B5EF4-FFF2-40B4-BE49-F238E27FC236}">
                <a16:creationId xmlns:a16="http://schemas.microsoft.com/office/drawing/2014/main" id="{6567193D-A20B-41D5-9A67-D128C99A16DA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13535" t="67391" r="45948" b="23985"/>
          <a:stretch/>
        </p:blipFill>
        <p:spPr>
          <a:xfrm>
            <a:off x="5189630" y="5693043"/>
            <a:ext cx="5696582" cy="68203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04433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Imagem 26">
            <a:extLst>
              <a:ext uri="{FF2B5EF4-FFF2-40B4-BE49-F238E27FC236}">
                <a16:creationId xmlns:a16="http://schemas.microsoft.com/office/drawing/2014/main" id="{D19D2562-2104-4754-B96D-59F1F6F092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687" t="33167" r="52281" b="57279"/>
          <a:stretch/>
        </p:blipFill>
        <p:spPr>
          <a:xfrm>
            <a:off x="3236958" y="955425"/>
            <a:ext cx="5718076" cy="90300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9" name="Imagem 28">
            <a:extLst>
              <a:ext uri="{FF2B5EF4-FFF2-40B4-BE49-F238E27FC236}">
                <a16:creationId xmlns:a16="http://schemas.microsoft.com/office/drawing/2014/main" id="{21680EEA-1209-45A5-ACBE-7F15027643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687" t="54667" r="46000" b="38023"/>
          <a:stretch/>
        </p:blipFill>
        <p:spPr>
          <a:xfrm>
            <a:off x="2360306" y="2826806"/>
            <a:ext cx="7471383" cy="76212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0" name="Imagem 29">
            <a:extLst>
              <a:ext uri="{FF2B5EF4-FFF2-40B4-BE49-F238E27FC236}">
                <a16:creationId xmlns:a16="http://schemas.microsoft.com/office/drawing/2014/main" id="{B48A426F-1DD3-44DF-ADA3-1C160BF0E16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593" t="44000" r="63246" b="38939"/>
          <a:stretch/>
        </p:blipFill>
        <p:spPr>
          <a:xfrm>
            <a:off x="3939062" y="4557308"/>
            <a:ext cx="4313867" cy="178751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3" name="Chave Esquerda 32">
            <a:extLst>
              <a:ext uri="{FF2B5EF4-FFF2-40B4-BE49-F238E27FC236}">
                <a16:creationId xmlns:a16="http://schemas.microsoft.com/office/drawing/2014/main" id="{912ED80C-F676-499C-9E34-6F739F03C62F}"/>
              </a:ext>
            </a:extLst>
          </p:cNvPr>
          <p:cNvSpPr/>
          <p:nvPr/>
        </p:nvSpPr>
        <p:spPr>
          <a:xfrm>
            <a:off x="1704370" y="879225"/>
            <a:ext cx="212920" cy="2667759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7CDD9558-FB62-4ADA-838B-9CF82DEC5CA3}"/>
              </a:ext>
            </a:extLst>
          </p:cNvPr>
          <p:cNvSpPr txBox="1"/>
          <p:nvPr/>
        </p:nvSpPr>
        <p:spPr>
          <a:xfrm>
            <a:off x="0" y="2028438"/>
            <a:ext cx="17043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Representation</a:t>
            </a:r>
          </a:p>
        </p:txBody>
      </p:sp>
      <p:sp>
        <p:nvSpPr>
          <p:cNvPr id="49" name="Chave Esquerda 48">
            <a:extLst>
              <a:ext uri="{FF2B5EF4-FFF2-40B4-BE49-F238E27FC236}">
                <a16:creationId xmlns:a16="http://schemas.microsoft.com/office/drawing/2014/main" id="{465C519A-5073-401D-922E-8E3BDCC245FD}"/>
              </a:ext>
            </a:extLst>
          </p:cNvPr>
          <p:cNvSpPr/>
          <p:nvPr/>
        </p:nvSpPr>
        <p:spPr>
          <a:xfrm>
            <a:off x="1704370" y="4117186"/>
            <a:ext cx="212920" cy="2667759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CaixaDeTexto 49">
            <a:extLst>
              <a:ext uri="{FF2B5EF4-FFF2-40B4-BE49-F238E27FC236}">
                <a16:creationId xmlns:a16="http://schemas.microsoft.com/office/drawing/2014/main" id="{B5003921-DFA8-4E68-B16F-4F482D1601CA}"/>
              </a:ext>
            </a:extLst>
          </p:cNvPr>
          <p:cNvSpPr txBox="1"/>
          <p:nvPr/>
        </p:nvSpPr>
        <p:spPr>
          <a:xfrm>
            <a:off x="0" y="5266399"/>
            <a:ext cx="17043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Evaluation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1" name="CaixaDeTexto 50">
                <a:extLst>
                  <a:ext uri="{FF2B5EF4-FFF2-40B4-BE49-F238E27FC236}">
                    <a16:creationId xmlns:a16="http://schemas.microsoft.com/office/drawing/2014/main" id="{48643808-FF1D-48F4-A299-149718BAF7BF}"/>
                  </a:ext>
                </a:extLst>
              </p:cNvPr>
              <p:cNvSpPr txBox="1"/>
              <p:nvPr/>
            </p:nvSpPr>
            <p:spPr>
              <a:xfrm>
                <a:off x="4835619" y="185628"/>
                <a:ext cx="252075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/>
                  <a:t> + …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 = X</a:t>
                </a:r>
              </a:p>
            </p:txBody>
          </p:sp>
        </mc:Choice>
        <mc:Fallback>
          <p:sp>
            <p:nvSpPr>
              <p:cNvPr id="51" name="CaixaDeTexto 50">
                <a:extLst>
                  <a:ext uri="{FF2B5EF4-FFF2-40B4-BE49-F238E27FC236}">
                    <a16:creationId xmlns:a16="http://schemas.microsoft.com/office/drawing/2014/main" id="{48643808-FF1D-48F4-A299-149718BAF7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5619" y="185628"/>
                <a:ext cx="2520755" cy="369332"/>
              </a:xfrm>
              <a:prstGeom prst="rect">
                <a:avLst/>
              </a:prstGeom>
              <a:blipFill>
                <a:blip r:embed="rId5"/>
                <a:stretch>
                  <a:fillRect t="-8197" r="-966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914942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tângulo 25">
            <a:extLst>
              <a:ext uri="{FF2B5EF4-FFF2-40B4-BE49-F238E27FC236}">
                <a16:creationId xmlns:a16="http://schemas.microsoft.com/office/drawing/2014/main" id="{828B282D-D1BA-440E-BF33-5D5D7E8E9764}"/>
              </a:ext>
            </a:extLst>
          </p:cNvPr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5892C081-34AC-45C1-B40A-5980E1A9B5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732" t="32107" r="45765" b="49719"/>
          <a:stretch/>
        </p:blipFill>
        <p:spPr>
          <a:xfrm>
            <a:off x="1240922" y="2148447"/>
            <a:ext cx="9710155" cy="348264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3BACE067-3E85-4CFC-B8F7-5187C484A798}"/>
              </a:ext>
            </a:extLst>
          </p:cNvPr>
          <p:cNvSpPr txBox="1"/>
          <p:nvPr/>
        </p:nvSpPr>
        <p:spPr>
          <a:xfrm>
            <a:off x="416331" y="1226904"/>
            <a:ext cx="15496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Selection: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CaixaDeTexto 12">
                <a:extLst>
                  <a:ext uri="{FF2B5EF4-FFF2-40B4-BE49-F238E27FC236}">
                    <a16:creationId xmlns:a16="http://schemas.microsoft.com/office/drawing/2014/main" id="{EDCE793E-67D1-4F58-BD71-630478200E8E}"/>
                  </a:ext>
                </a:extLst>
              </p:cNvPr>
              <p:cNvSpPr txBox="1"/>
              <p:nvPr/>
            </p:nvSpPr>
            <p:spPr>
              <a:xfrm>
                <a:off x="4835619" y="185628"/>
                <a:ext cx="252075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/>
                  <a:t> + …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 = X</a:t>
                </a:r>
              </a:p>
            </p:txBody>
          </p:sp>
        </mc:Choice>
        <mc:Fallback>
          <p:sp>
            <p:nvSpPr>
              <p:cNvPr id="13" name="CaixaDeTexto 12">
                <a:extLst>
                  <a:ext uri="{FF2B5EF4-FFF2-40B4-BE49-F238E27FC236}">
                    <a16:creationId xmlns:a16="http://schemas.microsoft.com/office/drawing/2014/main" id="{EDCE793E-67D1-4F58-BD71-630478200E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5619" y="185628"/>
                <a:ext cx="2520755" cy="369332"/>
              </a:xfrm>
              <a:prstGeom prst="rect">
                <a:avLst/>
              </a:prstGeom>
              <a:blipFill>
                <a:blip r:embed="rId3"/>
                <a:stretch>
                  <a:fillRect t="-8197" r="-966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1811C242-4C19-4498-920C-B4D2FFD142AF}"/>
                  </a:ext>
                </a:extLst>
              </p:cNvPr>
              <p:cNvSpPr txBox="1"/>
              <p:nvPr/>
            </p:nvSpPr>
            <p:spPr>
              <a:xfrm>
                <a:off x="5730240" y="5813975"/>
                <a:ext cx="246862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1811C242-4C19-4498-920C-B4D2FFD142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0240" y="5813975"/>
                <a:ext cx="246862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579268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tângulo 25">
            <a:extLst>
              <a:ext uri="{FF2B5EF4-FFF2-40B4-BE49-F238E27FC236}">
                <a16:creationId xmlns:a16="http://schemas.microsoft.com/office/drawing/2014/main" id="{828B282D-D1BA-440E-BF33-5D5D7E8E9764}"/>
              </a:ext>
            </a:extLst>
          </p:cNvPr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5892C081-34AC-45C1-B40A-5980E1A9B5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732" t="51823" r="45475" b="27753"/>
          <a:stretch/>
        </p:blipFill>
        <p:spPr>
          <a:xfrm>
            <a:off x="1655665" y="2087533"/>
            <a:ext cx="8880670" cy="354356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650C1F6D-0FAB-4F36-BDF7-2CC3FFD2170E}"/>
              </a:ext>
            </a:extLst>
          </p:cNvPr>
          <p:cNvSpPr txBox="1"/>
          <p:nvPr/>
        </p:nvSpPr>
        <p:spPr>
          <a:xfrm>
            <a:off x="416331" y="1226904"/>
            <a:ext cx="15496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Crossover: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CaixaDeTexto 12">
                <a:extLst>
                  <a:ext uri="{FF2B5EF4-FFF2-40B4-BE49-F238E27FC236}">
                    <a16:creationId xmlns:a16="http://schemas.microsoft.com/office/drawing/2014/main" id="{284B9925-157A-4DAB-8379-12DB478E3F62}"/>
                  </a:ext>
                </a:extLst>
              </p:cNvPr>
              <p:cNvSpPr txBox="1"/>
              <p:nvPr/>
            </p:nvSpPr>
            <p:spPr>
              <a:xfrm>
                <a:off x="5730240" y="5813975"/>
                <a:ext cx="246862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>
          <p:sp>
            <p:nvSpPr>
              <p:cNvPr id="13" name="CaixaDeTexto 12">
                <a:extLst>
                  <a:ext uri="{FF2B5EF4-FFF2-40B4-BE49-F238E27FC236}">
                    <a16:creationId xmlns:a16="http://schemas.microsoft.com/office/drawing/2014/main" id="{284B9925-157A-4DAB-8379-12DB478E3F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0240" y="5813975"/>
                <a:ext cx="246862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8733BDBF-61FA-41B1-932A-7CDF2697FB3A}"/>
                  </a:ext>
                </a:extLst>
              </p:cNvPr>
              <p:cNvSpPr txBox="1"/>
              <p:nvPr/>
            </p:nvSpPr>
            <p:spPr>
              <a:xfrm>
                <a:off x="5730240" y="1457736"/>
                <a:ext cx="246862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8733BDBF-61FA-41B1-932A-7CDF2697FB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0240" y="1457736"/>
                <a:ext cx="246862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621E92E5-A17D-490A-892D-55FCA15F2EDF}"/>
                  </a:ext>
                </a:extLst>
              </p:cNvPr>
              <p:cNvSpPr txBox="1"/>
              <p:nvPr/>
            </p:nvSpPr>
            <p:spPr>
              <a:xfrm>
                <a:off x="4835619" y="185628"/>
                <a:ext cx="252075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/>
                  <a:t> + …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 = X</a:t>
                </a:r>
              </a:p>
            </p:txBody>
          </p:sp>
        </mc:Choice>
        <mc:Fallback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621E92E5-A17D-490A-892D-55FCA15F2E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5619" y="185628"/>
                <a:ext cx="2520755" cy="369332"/>
              </a:xfrm>
              <a:prstGeom prst="rect">
                <a:avLst/>
              </a:prstGeom>
              <a:blipFill>
                <a:blip r:embed="rId5"/>
                <a:stretch>
                  <a:fillRect t="-8197" r="-966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55197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tângulo 25">
            <a:extLst>
              <a:ext uri="{FF2B5EF4-FFF2-40B4-BE49-F238E27FC236}">
                <a16:creationId xmlns:a16="http://schemas.microsoft.com/office/drawing/2014/main" id="{828B282D-D1BA-440E-BF33-5D5D7E8E9764}"/>
              </a:ext>
            </a:extLst>
          </p:cNvPr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5892C081-34AC-45C1-B40A-5980E1A9B5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732" t="72247" r="45475" b="10575"/>
          <a:stretch/>
        </p:blipFill>
        <p:spPr>
          <a:xfrm>
            <a:off x="1444121" y="2277992"/>
            <a:ext cx="9303758" cy="312227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2E1518E2-97AD-4BC6-9146-F50A5519F939}"/>
              </a:ext>
            </a:extLst>
          </p:cNvPr>
          <p:cNvSpPr txBox="1"/>
          <p:nvPr/>
        </p:nvSpPr>
        <p:spPr>
          <a:xfrm>
            <a:off x="416331" y="1226904"/>
            <a:ext cx="15496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Mutation: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CaixaDeTexto 12">
                <a:extLst>
                  <a:ext uri="{FF2B5EF4-FFF2-40B4-BE49-F238E27FC236}">
                    <a16:creationId xmlns:a16="http://schemas.microsoft.com/office/drawing/2014/main" id="{F8481C89-87D0-40CF-B308-D4562F668DBD}"/>
                  </a:ext>
                </a:extLst>
              </p:cNvPr>
              <p:cNvSpPr txBox="1"/>
              <p:nvPr/>
            </p:nvSpPr>
            <p:spPr>
              <a:xfrm>
                <a:off x="5730240" y="1457736"/>
                <a:ext cx="246862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>
          <p:sp>
            <p:nvSpPr>
              <p:cNvPr id="13" name="CaixaDeTexto 12">
                <a:extLst>
                  <a:ext uri="{FF2B5EF4-FFF2-40B4-BE49-F238E27FC236}">
                    <a16:creationId xmlns:a16="http://schemas.microsoft.com/office/drawing/2014/main" id="{F8481C89-87D0-40CF-B308-D4562F668D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0240" y="1457736"/>
                <a:ext cx="246862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1413633B-1693-47AC-8ADC-08AE68F8FBBA}"/>
                  </a:ext>
                </a:extLst>
              </p:cNvPr>
              <p:cNvSpPr txBox="1"/>
              <p:nvPr/>
            </p:nvSpPr>
            <p:spPr>
              <a:xfrm>
                <a:off x="4835619" y="185628"/>
                <a:ext cx="252075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/>
                  <a:t> + …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 = X</a:t>
                </a:r>
              </a:p>
            </p:txBody>
          </p:sp>
        </mc:Choice>
        <mc:Fallback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1413633B-1693-47AC-8ADC-08AE68F8FB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5619" y="185628"/>
                <a:ext cx="2520755" cy="369332"/>
              </a:xfrm>
              <a:prstGeom prst="rect">
                <a:avLst/>
              </a:prstGeom>
              <a:blipFill>
                <a:blip r:embed="rId4"/>
                <a:stretch>
                  <a:fillRect t="-8197" r="-966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005910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355FFEDF-62CE-432A-BC5A-C6BBF98EDDC0}"/>
              </a:ext>
            </a:extLst>
          </p:cNvPr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82B042D-CA59-403A-80FC-B63F8B0AAC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604" t="47906" r="56745" b="25955"/>
          <a:stretch/>
        </p:blipFill>
        <p:spPr>
          <a:xfrm>
            <a:off x="442442" y="1155759"/>
            <a:ext cx="4522964" cy="224276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AD001271-8811-481B-AA89-B8F8D37F02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576" t="37158" r="47791" b="50904"/>
          <a:stretch/>
        </p:blipFill>
        <p:spPr>
          <a:xfrm>
            <a:off x="442441" y="3914199"/>
            <a:ext cx="4937279" cy="85817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4FD31EDB-DB17-4820-B5AB-49D08C3C10B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785" t="55297" r="53285" b="9742"/>
          <a:stretch/>
        </p:blipFill>
        <p:spPr>
          <a:xfrm>
            <a:off x="6096000" y="875059"/>
            <a:ext cx="5436325" cy="510788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482BDC3E-3E5C-477E-B63E-B2940E6D07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604" t="75262" r="56745" b="18140"/>
          <a:stretch/>
        </p:blipFill>
        <p:spPr>
          <a:xfrm>
            <a:off x="442441" y="5286029"/>
            <a:ext cx="4522964" cy="56613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2" name="CaixaDeTexto 11">
                <a:extLst>
                  <a:ext uri="{FF2B5EF4-FFF2-40B4-BE49-F238E27FC236}">
                    <a16:creationId xmlns:a16="http://schemas.microsoft.com/office/drawing/2014/main" id="{76D4050D-1A6B-4B76-961A-70DD520D7D84}"/>
                  </a:ext>
                </a:extLst>
              </p:cNvPr>
              <p:cNvSpPr txBox="1"/>
              <p:nvPr/>
            </p:nvSpPr>
            <p:spPr>
              <a:xfrm>
                <a:off x="4835619" y="185628"/>
                <a:ext cx="252075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/>
                  <a:t> + …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 = X</a:t>
                </a:r>
              </a:p>
            </p:txBody>
          </p:sp>
        </mc:Choice>
        <mc:Fallback>
          <p:sp>
            <p:nvSpPr>
              <p:cNvPr id="12" name="CaixaDeTexto 11">
                <a:extLst>
                  <a:ext uri="{FF2B5EF4-FFF2-40B4-BE49-F238E27FC236}">
                    <a16:creationId xmlns:a16="http://schemas.microsoft.com/office/drawing/2014/main" id="{76D4050D-1A6B-4B76-961A-70DD520D7D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5619" y="185628"/>
                <a:ext cx="2520755" cy="369332"/>
              </a:xfrm>
              <a:prstGeom prst="rect">
                <a:avLst/>
              </a:prstGeom>
              <a:blipFill>
                <a:blip r:embed="rId5"/>
                <a:stretch>
                  <a:fillRect t="-8197" r="-966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03172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68B8DAA9-2D0B-41E1-88F8-D1C6EBA4EDA6}"/>
              </a:ext>
            </a:extLst>
          </p:cNvPr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67954DEE-6975-4AE4-B1F0-648E2DD03C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268" t="53486" r="51947" b="26046"/>
          <a:stretch/>
        </p:blipFill>
        <p:spPr>
          <a:xfrm>
            <a:off x="13017798" y="7054664"/>
            <a:ext cx="5032067" cy="188188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85367199-C080-403C-B5FB-B16442B6BCF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151" t="36228" r="56337" b="41912"/>
          <a:stretch/>
        </p:blipFill>
        <p:spPr>
          <a:xfrm>
            <a:off x="3881028" y="911499"/>
            <a:ext cx="4429936" cy="20546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C9E17BBA-B8DF-4B5C-80F7-A0A5B68BF13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023" t="40568" r="53872" b="26564"/>
          <a:stretch/>
        </p:blipFill>
        <p:spPr>
          <a:xfrm>
            <a:off x="3601593" y="3322713"/>
            <a:ext cx="4988806" cy="328180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46E38FC6-033F-43A8-8D1C-031B78274ECE}"/>
                  </a:ext>
                </a:extLst>
              </p:cNvPr>
              <p:cNvSpPr txBox="1"/>
              <p:nvPr/>
            </p:nvSpPr>
            <p:spPr>
              <a:xfrm>
                <a:off x="4835619" y="185628"/>
                <a:ext cx="252075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/>
                  <a:t> + …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 = X</a:t>
                </a:r>
              </a:p>
            </p:txBody>
          </p:sp>
        </mc:Choice>
        <mc:Fallback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46E38FC6-033F-43A8-8D1C-031B78274E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5619" y="185628"/>
                <a:ext cx="2520755" cy="369332"/>
              </a:xfrm>
              <a:prstGeom prst="rect">
                <a:avLst/>
              </a:prstGeom>
              <a:blipFill>
                <a:blip r:embed="rId5"/>
                <a:stretch>
                  <a:fillRect t="-8197" r="-966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58764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1D8FDC39-EEAD-46E4-BA81-88A90984B1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436" t="26823" r="6599" b="37519"/>
          <a:stretch/>
        </p:blipFill>
        <p:spPr>
          <a:xfrm>
            <a:off x="256014" y="1052624"/>
            <a:ext cx="11679972" cy="3004915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E0760DFA-D4E5-41CF-872B-8A5A84E16C7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494" t="62326" r="27616" b="29457"/>
          <a:stretch/>
        </p:blipFill>
        <p:spPr>
          <a:xfrm>
            <a:off x="843927" y="4944140"/>
            <a:ext cx="10504146" cy="93566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40293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ângulo 12">
            <a:extLst>
              <a:ext uri="{FF2B5EF4-FFF2-40B4-BE49-F238E27FC236}">
                <a16:creationId xmlns:a16="http://schemas.microsoft.com/office/drawing/2014/main" id="{1CFBE971-6F58-4FD0-8C76-590AC13206E8}"/>
              </a:ext>
            </a:extLst>
          </p:cNvPr>
          <p:cNvSpPr/>
          <p:nvPr/>
        </p:nvSpPr>
        <p:spPr>
          <a:xfrm>
            <a:off x="3883843" y="0"/>
            <a:ext cx="8308157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56E5F2A-E4C3-467F-99BC-431A8AD770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146" t="16744" r="26744" b="69986"/>
          <a:stretch/>
        </p:blipFill>
        <p:spPr>
          <a:xfrm>
            <a:off x="4222057" y="420445"/>
            <a:ext cx="7713588" cy="108406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1A82E479-457F-4B8E-9CDA-6FB74E3EDB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146" t="39909" r="26744" b="46821"/>
          <a:stretch/>
        </p:blipFill>
        <p:spPr>
          <a:xfrm>
            <a:off x="4217581" y="2115878"/>
            <a:ext cx="7713589" cy="108406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1350A732-6C5A-48B9-ABEC-B08E2B22F9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146" t="59433" r="26744" b="10387"/>
          <a:stretch/>
        </p:blipFill>
        <p:spPr>
          <a:xfrm>
            <a:off x="4217580" y="3934045"/>
            <a:ext cx="7713589" cy="246551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96F4C6EE-CC3A-4E2A-8DCA-D23CE22E5F32}"/>
              </a:ext>
            </a:extLst>
          </p:cNvPr>
          <p:cNvSpPr txBox="1"/>
          <p:nvPr/>
        </p:nvSpPr>
        <p:spPr>
          <a:xfrm>
            <a:off x="-36845" y="197653"/>
            <a:ext cx="39309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err="1">
                <a:latin typeface="+mj-lt"/>
              </a:rPr>
              <a:t>OneMax</a:t>
            </a:r>
            <a:r>
              <a:rPr lang="en-US" sz="4000" dirty="0">
                <a:latin typeface="+mj-lt"/>
              </a:rPr>
              <a:t> Problem</a:t>
            </a:r>
          </a:p>
        </p:txBody>
      </p: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B5C19F82-DA9E-45D8-A2C2-26E750054C4C}"/>
              </a:ext>
            </a:extLst>
          </p:cNvPr>
          <p:cNvGrpSpPr/>
          <p:nvPr/>
        </p:nvGrpSpPr>
        <p:grpSpPr>
          <a:xfrm>
            <a:off x="780499" y="2787501"/>
            <a:ext cx="2286000" cy="457200"/>
            <a:chOff x="7846580" y="1103192"/>
            <a:chExt cx="2286000" cy="457200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2" name="Retângulo 21">
                  <a:extLst>
                    <a:ext uri="{FF2B5EF4-FFF2-40B4-BE49-F238E27FC236}">
                      <a16:creationId xmlns:a16="http://schemas.microsoft.com/office/drawing/2014/main" id="{66E5E30F-463A-4397-A925-2164DD8FA46A}"/>
                    </a:ext>
                  </a:extLst>
                </p:cNvPr>
                <p:cNvSpPr/>
                <p:nvPr/>
              </p:nvSpPr>
              <p:spPr>
                <a:xfrm>
                  <a:off x="7846580" y="1103192"/>
                  <a:ext cx="457200" cy="457200"/>
                </a:xfrm>
                <a:prstGeom prst="rect">
                  <a:avLst/>
                </a:prstGeom>
                <a:noFill/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22" name="Retângulo 21">
                  <a:extLst>
                    <a:ext uri="{FF2B5EF4-FFF2-40B4-BE49-F238E27FC236}">
                      <a16:creationId xmlns:a16="http://schemas.microsoft.com/office/drawing/2014/main" id="{66E5E30F-463A-4397-A925-2164DD8FA46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46580" y="1103192"/>
                  <a:ext cx="457200" cy="45720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317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3" name="Retângulo 22">
                  <a:extLst>
                    <a:ext uri="{FF2B5EF4-FFF2-40B4-BE49-F238E27FC236}">
                      <a16:creationId xmlns:a16="http://schemas.microsoft.com/office/drawing/2014/main" id="{BD0C087A-B979-4910-92A8-A32DC9A6E3BD}"/>
                    </a:ext>
                  </a:extLst>
                </p:cNvPr>
                <p:cNvSpPr/>
                <p:nvPr/>
              </p:nvSpPr>
              <p:spPr>
                <a:xfrm>
                  <a:off x="8303780" y="1103192"/>
                  <a:ext cx="457200" cy="457200"/>
                </a:xfrm>
                <a:prstGeom prst="rect">
                  <a:avLst/>
                </a:prstGeom>
                <a:noFill/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23" name="Retângulo 22">
                  <a:extLst>
                    <a:ext uri="{FF2B5EF4-FFF2-40B4-BE49-F238E27FC236}">
                      <a16:creationId xmlns:a16="http://schemas.microsoft.com/office/drawing/2014/main" id="{BD0C087A-B979-4910-92A8-A32DC9A6E3B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03780" y="1103192"/>
                  <a:ext cx="457200" cy="45720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317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4" name="Retângulo 23">
                  <a:extLst>
                    <a:ext uri="{FF2B5EF4-FFF2-40B4-BE49-F238E27FC236}">
                      <a16:creationId xmlns:a16="http://schemas.microsoft.com/office/drawing/2014/main" id="{D7D32874-2F44-4E3B-9E2E-3C3B734F7F3F}"/>
                    </a:ext>
                  </a:extLst>
                </p:cNvPr>
                <p:cNvSpPr/>
                <p:nvPr/>
              </p:nvSpPr>
              <p:spPr>
                <a:xfrm>
                  <a:off x="8760980" y="1103192"/>
                  <a:ext cx="457200" cy="457200"/>
                </a:xfrm>
                <a:prstGeom prst="rect">
                  <a:avLst/>
                </a:prstGeom>
                <a:noFill/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24" name="Retângulo 23">
                  <a:extLst>
                    <a:ext uri="{FF2B5EF4-FFF2-40B4-BE49-F238E27FC236}">
                      <a16:creationId xmlns:a16="http://schemas.microsoft.com/office/drawing/2014/main" id="{D7D32874-2F44-4E3B-9E2E-3C3B734F7F3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60980" y="1103192"/>
                  <a:ext cx="457200" cy="45720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317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5" name="Retângulo 24">
                  <a:extLst>
                    <a:ext uri="{FF2B5EF4-FFF2-40B4-BE49-F238E27FC236}">
                      <a16:creationId xmlns:a16="http://schemas.microsoft.com/office/drawing/2014/main" id="{DEAE9B8D-AF60-4EF6-9E1E-8777A5558367}"/>
                    </a:ext>
                  </a:extLst>
                </p:cNvPr>
                <p:cNvSpPr/>
                <p:nvPr/>
              </p:nvSpPr>
              <p:spPr>
                <a:xfrm>
                  <a:off x="9218180" y="1103192"/>
                  <a:ext cx="457200" cy="457200"/>
                </a:xfrm>
                <a:prstGeom prst="rect">
                  <a:avLst/>
                </a:prstGeom>
                <a:noFill/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…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25" name="Retângulo 24">
                  <a:extLst>
                    <a:ext uri="{FF2B5EF4-FFF2-40B4-BE49-F238E27FC236}">
                      <a16:creationId xmlns:a16="http://schemas.microsoft.com/office/drawing/2014/main" id="{DEAE9B8D-AF60-4EF6-9E1E-8777A555836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18180" y="1103192"/>
                  <a:ext cx="457200" cy="45720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317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6" name="Retângulo 25">
                  <a:extLst>
                    <a:ext uri="{FF2B5EF4-FFF2-40B4-BE49-F238E27FC236}">
                      <a16:creationId xmlns:a16="http://schemas.microsoft.com/office/drawing/2014/main" id="{819D3EC8-F201-47F0-8B65-169C90CD9100}"/>
                    </a:ext>
                  </a:extLst>
                </p:cNvPr>
                <p:cNvSpPr/>
                <p:nvPr/>
              </p:nvSpPr>
              <p:spPr>
                <a:xfrm>
                  <a:off x="9675380" y="1103192"/>
                  <a:ext cx="457200" cy="457200"/>
                </a:xfrm>
                <a:prstGeom prst="rect">
                  <a:avLst/>
                </a:prstGeom>
                <a:noFill/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26" name="Retângulo 25">
                  <a:extLst>
                    <a:ext uri="{FF2B5EF4-FFF2-40B4-BE49-F238E27FC236}">
                      <a16:creationId xmlns:a16="http://schemas.microsoft.com/office/drawing/2014/main" id="{819D3EC8-F201-47F0-8B65-169C90CD910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75380" y="1103192"/>
                  <a:ext cx="457200" cy="45720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317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C54492F7-2D2B-43DC-93D9-774D424F3BCB}"/>
              </a:ext>
            </a:extLst>
          </p:cNvPr>
          <p:cNvGrpSpPr/>
          <p:nvPr/>
        </p:nvGrpSpPr>
        <p:grpSpPr>
          <a:xfrm>
            <a:off x="780499" y="4199711"/>
            <a:ext cx="2286000" cy="457200"/>
            <a:chOff x="7846580" y="1103192"/>
            <a:chExt cx="2286000" cy="457200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7" name="Retângulo 16">
                  <a:extLst>
                    <a:ext uri="{FF2B5EF4-FFF2-40B4-BE49-F238E27FC236}">
                      <a16:creationId xmlns:a16="http://schemas.microsoft.com/office/drawing/2014/main" id="{1CC1DCEE-27E3-4E80-A563-B35E6651ABDD}"/>
                    </a:ext>
                  </a:extLst>
                </p:cNvPr>
                <p:cNvSpPr/>
                <p:nvPr/>
              </p:nvSpPr>
              <p:spPr>
                <a:xfrm>
                  <a:off x="7846580" y="1103192"/>
                  <a:ext cx="457200" cy="457200"/>
                </a:xfrm>
                <a:prstGeom prst="rect">
                  <a:avLst/>
                </a:prstGeom>
                <a:noFill/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7" name="Retângulo 16">
                  <a:extLst>
                    <a:ext uri="{FF2B5EF4-FFF2-40B4-BE49-F238E27FC236}">
                      <a16:creationId xmlns:a16="http://schemas.microsoft.com/office/drawing/2014/main" id="{1CC1DCEE-27E3-4E80-A563-B35E6651ABD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46580" y="1103192"/>
                  <a:ext cx="457200" cy="45720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317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8" name="Retângulo 17">
                  <a:extLst>
                    <a:ext uri="{FF2B5EF4-FFF2-40B4-BE49-F238E27FC236}">
                      <a16:creationId xmlns:a16="http://schemas.microsoft.com/office/drawing/2014/main" id="{619FBC94-501B-46B1-ACC6-3F13B7415926}"/>
                    </a:ext>
                  </a:extLst>
                </p:cNvPr>
                <p:cNvSpPr/>
                <p:nvPr/>
              </p:nvSpPr>
              <p:spPr>
                <a:xfrm>
                  <a:off x="8303780" y="1103192"/>
                  <a:ext cx="457200" cy="457200"/>
                </a:xfrm>
                <a:prstGeom prst="rect">
                  <a:avLst/>
                </a:prstGeom>
                <a:noFill/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8" name="Retângulo 17">
                  <a:extLst>
                    <a:ext uri="{FF2B5EF4-FFF2-40B4-BE49-F238E27FC236}">
                      <a16:creationId xmlns:a16="http://schemas.microsoft.com/office/drawing/2014/main" id="{619FBC94-501B-46B1-ACC6-3F13B741592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03780" y="1103192"/>
                  <a:ext cx="457200" cy="45720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317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9" name="Retângulo 18">
                  <a:extLst>
                    <a:ext uri="{FF2B5EF4-FFF2-40B4-BE49-F238E27FC236}">
                      <a16:creationId xmlns:a16="http://schemas.microsoft.com/office/drawing/2014/main" id="{01C2FC81-9BE3-4AC4-B7E0-4F0E89516C19}"/>
                    </a:ext>
                  </a:extLst>
                </p:cNvPr>
                <p:cNvSpPr/>
                <p:nvPr/>
              </p:nvSpPr>
              <p:spPr>
                <a:xfrm>
                  <a:off x="8760980" y="1103192"/>
                  <a:ext cx="457200" cy="457200"/>
                </a:xfrm>
                <a:prstGeom prst="rect">
                  <a:avLst/>
                </a:prstGeom>
                <a:noFill/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9" name="Retângulo 18">
                  <a:extLst>
                    <a:ext uri="{FF2B5EF4-FFF2-40B4-BE49-F238E27FC236}">
                      <a16:creationId xmlns:a16="http://schemas.microsoft.com/office/drawing/2014/main" id="{01C2FC81-9BE3-4AC4-B7E0-4F0E89516C1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60980" y="1103192"/>
                  <a:ext cx="457200" cy="45720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317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0" name="Retângulo 19">
                  <a:extLst>
                    <a:ext uri="{FF2B5EF4-FFF2-40B4-BE49-F238E27FC236}">
                      <a16:creationId xmlns:a16="http://schemas.microsoft.com/office/drawing/2014/main" id="{3FA93C04-C168-40EB-B6CF-415F660D925C}"/>
                    </a:ext>
                  </a:extLst>
                </p:cNvPr>
                <p:cNvSpPr/>
                <p:nvPr/>
              </p:nvSpPr>
              <p:spPr>
                <a:xfrm>
                  <a:off x="9218180" y="1103192"/>
                  <a:ext cx="457200" cy="457200"/>
                </a:xfrm>
                <a:prstGeom prst="rect">
                  <a:avLst/>
                </a:prstGeom>
                <a:noFill/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…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20" name="Retângulo 19">
                  <a:extLst>
                    <a:ext uri="{FF2B5EF4-FFF2-40B4-BE49-F238E27FC236}">
                      <a16:creationId xmlns:a16="http://schemas.microsoft.com/office/drawing/2014/main" id="{3FA93C04-C168-40EB-B6CF-415F660D925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18180" y="1103192"/>
                  <a:ext cx="457200" cy="45720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 w="317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1" name="Retângulo 20">
                  <a:extLst>
                    <a:ext uri="{FF2B5EF4-FFF2-40B4-BE49-F238E27FC236}">
                      <a16:creationId xmlns:a16="http://schemas.microsoft.com/office/drawing/2014/main" id="{AF95821D-E30F-4EE3-9B83-2D64AE5E8378}"/>
                    </a:ext>
                  </a:extLst>
                </p:cNvPr>
                <p:cNvSpPr/>
                <p:nvPr/>
              </p:nvSpPr>
              <p:spPr>
                <a:xfrm>
                  <a:off x="9675380" y="1103192"/>
                  <a:ext cx="457200" cy="457200"/>
                </a:xfrm>
                <a:prstGeom prst="rect">
                  <a:avLst/>
                </a:prstGeom>
                <a:noFill/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21" name="Retângulo 20">
                  <a:extLst>
                    <a:ext uri="{FF2B5EF4-FFF2-40B4-BE49-F238E27FC236}">
                      <a16:creationId xmlns:a16="http://schemas.microsoft.com/office/drawing/2014/main" id="{AF95821D-E30F-4EE3-9B83-2D64AE5E837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75380" y="1103192"/>
                  <a:ext cx="457200" cy="45720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317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8" name="Conector de Seta Reta 27">
            <a:extLst>
              <a:ext uri="{FF2B5EF4-FFF2-40B4-BE49-F238E27FC236}">
                <a16:creationId xmlns:a16="http://schemas.microsoft.com/office/drawing/2014/main" id="{70853C28-6CF2-464A-BC32-CBB716262A36}"/>
              </a:ext>
            </a:extLst>
          </p:cNvPr>
          <p:cNvCxnSpPr/>
          <p:nvPr/>
        </p:nvCxnSpPr>
        <p:spPr>
          <a:xfrm>
            <a:off x="1913860" y="3540642"/>
            <a:ext cx="0" cy="39340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0196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ângulo 12">
            <a:extLst>
              <a:ext uri="{FF2B5EF4-FFF2-40B4-BE49-F238E27FC236}">
                <a16:creationId xmlns:a16="http://schemas.microsoft.com/office/drawing/2014/main" id="{1CFBE971-6F58-4FD0-8C76-590AC13206E8}"/>
              </a:ext>
            </a:extLst>
          </p:cNvPr>
          <p:cNvSpPr/>
          <p:nvPr/>
        </p:nvSpPr>
        <p:spPr>
          <a:xfrm>
            <a:off x="3883843" y="0"/>
            <a:ext cx="8308157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96F4C6EE-CC3A-4E2A-8DCA-D23CE22E5F32}"/>
              </a:ext>
            </a:extLst>
          </p:cNvPr>
          <p:cNvSpPr txBox="1"/>
          <p:nvPr/>
        </p:nvSpPr>
        <p:spPr>
          <a:xfrm>
            <a:off x="-36845" y="197653"/>
            <a:ext cx="39309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+mj-lt"/>
              </a:rPr>
              <a:t>Fitness</a:t>
            </a:r>
          </a:p>
        </p:txBody>
      </p:sp>
      <p:pic>
        <p:nvPicPr>
          <p:cNvPr id="27" name="Imagem 26">
            <a:extLst>
              <a:ext uri="{FF2B5EF4-FFF2-40B4-BE49-F238E27FC236}">
                <a16:creationId xmlns:a16="http://schemas.microsoft.com/office/drawing/2014/main" id="{456ACCBB-870C-4597-86A7-B1494FEA62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407" t="46822" r="35552" b="48062"/>
          <a:stretch/>
        </p:blipFill>
        <p:spPr>
          <a:xfrm>
            <a:off x="4286434" y="3049677"/>
            <a:ext cx="7513262" cy="49096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9" name="Imagem 28">
            <a:extLst>
              <a:ext uri="{FF2B5EF4-FFF2-40B4-BE49-F238E27FC236}">
                <a16:creationId xmlns:a16="http://schemas.microsoft.com/office/drawing/2014/main" id="{05966CED-F9BA-4561-8B12-FFF4A447BF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523" t="68683" r="35436" b="26201"/>
          <a:stretch/>
        </p:blipFill>
        <p:spPr>
          <a:xfrm>
            <a:off x="4286434" y="4411428"/>
            <a:ext cx="7513260" cy="49096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0" name="Imagem 29">
            <a:extLst>
              <a:ext uri="{FF2B5EF4-FFF2-40B4-BE49-F238E27FC236}">
                <a16:creationId xmlns:a16="http://schemas.microsoft.com/office/drawing/2014/main" id="{331E9C99-2094-4BFF-A26B-6D8D3C4EC3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494" t="62326" r="27616" b="29457"/>
          <a:stretch/>
        </p:blipFill>
        <p:spPr>
          <a:xfrm>
            <a:off x="4286434" y="570914"/>
            <a:ext cx="7513263" cy="66924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2" name="Imagem 31">
            <a:extLst>
              <a:ext uri="{FF2B5EF4-FFF2-40B4-BE49-F238E27FC236}">
                <a16:creationId xmlns:a16="http://schemas.microsoft.com/office/drawing/2014/main" id="{7ADE1951-4C48-4513-83E7-D70F12806306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0081" y="1103192"/>
            <a:ext cx="2823682" cy="1076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3217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67E791-C47D-4B7D-8EA7-7A66FF7AB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Evolutionary Computation</a:t>
            </a:r>
          </a:p>
        </p:txBody>
      </p:sp>
      <p:graphicFrame>
        <p:nvGraphicFramePr>
          <p:cNvPr id="4" name="Diagrama 3">
            <a:extLst>
              <a:ext uri="{FF2B5EF4-FFF2-40B4-BE49-F238E27FC236}">
                <a16:creationId xmlns:a16="http://schemas.microsoft.com/office/drawing/2014/main" id="{5A0D4484-3D1C-4FBE-AF7E-3C783172CB9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09979170"/>
              </p:ext>
            </p:extLst>
          </p:nvPr>
        </p:nvGraphicFramePr>
        <p:xfrm>
          <a:off x="1639743" y="1690688"/>
          <a:ext cx="8912514" cy="37194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574148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ângulo 12">
            <a:extLst>
              <a:ext uri="{FF2B5EF4-FFF2-40B4-BE49-F238E27FC236}">
                <a16:creationId xmlns:a16="http://schemas.microsoft.com/office/drawing/2014/main" id="{1CFBE971-6F58-4FD0-8C76-590AC13206E8}"/>
              </a:ext>
            </a:extLst>
          </p:cNvPr>
          <p:cNvSpPr/>
          <p:nvPr/>
        </p:nvSpPr>
        <p:spPr>
          <a:xfrm>
            <a:off x="3883843" y="0"/>
            <a:ext cx="8308157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96F4C6EE-CC3A-4E2A-8DCA-D23CE22E5F32}"/>
              </a:ext>
            </a:extLst>
          </p:cNvPr>
          <p:cNvSpPr txBox="1"/>
          <p:nvPr/>
        </p:nvSpPr>
        <p:spPr>
          <a:xfrm>
            <a:off x="-36845" y="197653"/>
            <a:ext cx="39309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+mj-lt"/>
              </a:rPr>
              <a:t>Representation</a:t>
            </a:r>
          </a:p>
        </p:txBody>
      </p:sp>
      <p:pic>
        <p:nvPicPr>
          <p:cNvPr id="30" name="Imagem 29">
            <a:extLst>
              <a:ext uri="{FF2B5EF4-FFF2-40B4-BE49-F238E27FC236}">
                <a16:creationId xmlns:a16="http://schemas.microsoft.com/office/drawing/2014/main" id="{331E9C99-2094-4BFF-A26B-6D8D3C4EC3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494" t="62326" r="27616" b="29457"/>
          <a:stretch/>
        </p:blipFill>
        <p:spPr>
          <a:xfrm>
            <a:off x="4286434" y="570914"/>
            <a:ext cx="7513263" cy="66924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grpSp>
        <p:nvGrpSpPr>
          <p:cNvPr id="8" name="Agrupar 7">
            <a:extLst>
              <a:ext uri="{FF2B5EF4-FFF2-40B4-BE49-F238E27FC236}">
                <a16:creationId xmlns:a16="http://schemas.microsoft.com/office/drawing/2014/main" id="{B2EBA5AE-6AA2-454C-A3A2-3D4E602FFA41}"/>
              </a:ext>
            </a:extLst>
          </p:cNvPr>
          <p:cNvGrpSpPr/>
          <p:nvPr/>
        </p:nvGrpSpPr>
        <p:grpSpPr>
          <a:xfrm>
            <a:off x="530080" y="1103192"/>
            <a:ext cx="2823683" cy="1076707"/>
            <a:chOff x="569966" y="1103192"/>
            <a:chExt cx="2823683" cy="1076707"/>
          </a:xfrm>
        </p:grpSpPr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88060EB1-D6D5-46B0-8372-F547C28F27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20000" contrast="-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69967" y="1103192"/>
              <a:ext cx="2823682" cy="1076707"/>
            </a:xfrm>
            <a:prstGeom prst="rect">
              <a:avLst/>
            </a:prstGeom>
          </p:spPr>
        </p:pic>
        <p:pic>
          <p:nvPicPr>
            <p:cNvPr id="10" name="Imagem 9">
              <a:extLst>
                <a:ext uri="{FF2B5EF4-FFF2-40B4-BE49-F238E27FC236}">
                  <a16:creationId xmlns:a16="http://schemas.microsoft.com/office/drawing/2014/main" id="{381DF958-9087-4625-9F68-2E9D8480B5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86476"/>
            <a:stretch/>
          </p:blipFill>
          <p:spPr>
            <a:xfrm>
              <a:off x="569966" y="1103193"/>
              <a:ext cx="381866" cy="1076706"/>
            </a:xfrm>
            <a:prstGeom prst="rect">
              <a:avLst/>
            </a:prstGeom>
          </p:spPr>
        </p:pic>
      </p:grp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4BD3BA61-B6CF-4D18-B686-BE9753081D09}"/>
              </a:ext>
            </a:extLst>
          </p:cNvPr>
          <p:cNvSpPr txBox="1"/>
          <p:nvPr/>
        </p:nvSpPr>
        <p:spPr>
          <a:xfrm>
            <a:off x="809750" y="3517297"/>
            <a:ext cx="223778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+mj-lt"/>
              </a:rPr>
              <a:t>Individual</a:t>
            </a:r>
          </a:p>
          <a:p>
            <a:r>
              <a:rPr lang="en-US" sz="2400" dirty="0">
                <a:latin typeface="+mj-lt"/>
              </a:rPr>
              <a:t>- List of Floats -</a:t>
            </a: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48A5034F-C5BC-49AE-8BF4-C911FA16CBA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0232" t="24340" r="33111" b="34729"/>
          <a:stretch/>
        </p:blipFill>
        <p:spPr>
          <a:xfrm>
            <a:off x="4547300" y="1815510"/>
            <a:ext cx="6981242" cy="344494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039EF741-D86B-4842-A8D3-73F86F7F17F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0406" t="48837" r="23556" b="42859"/>
          <a:stretch/>
        </p:blipFill>
        <p:spPr>
          <a:xfrm>
            <a:off x="4257295" y="5658363"/>
            <a:ext cx="7542402" cy="62872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39094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ângulo 12">
            <a:extLst>
              <a:ext uri="{FF2B5EF4-FFF2-40B4-BE49-F238E27FC236}">
                <a16:creationId xmlns:a16="http://schemas.microsoft.com/office/drawing/2014/main" id="{1CFBE971-6F58-4FD0-8C76-590AC13206E8}"/>
              </a:ext>
            </a:extLst>
          </p:cNvPr>
          <p:cNvSpPr/>
          <p:nvPr/>
        </p:nvSpPr>
        <p:spPr>
          <a:xfrm>
            <a:off x="3883843" y="0"/>
            <a:ext cx="8308157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96F4C6EE-CC3A-4E2A-8DCA-D23CE22E5F32}"/>
              </a:ext>
            </a:extLst>
          </p:cNvPr>
          <p:cNvSpPr txBox="1"/>
          <p:nvPr/>
        </p:nvSpPr>
        <p:spPr>
          <a:xfrm>
            <a:off x="-36845" y="197653"/>
            <a:ext cx="39309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+mj-lt"/>
              </a:rPr>
              <a:t>Representation</a:t>
            </a:r>
          </a:p>
        </p:txBody>
      </p:sp>
      <p:pic>
        <p:nvPicPr>
          <p:cNvPr id="30" name="Imagem 29">
            <a:extLst>
              <a:ext uri="{FF2B5EF4-FFF2-40B4-BE49-F238E27FC236}">
                <a16:creationId xmlns:a16="http://schemas.microsoft.com/office/drawing/2014/main" id="{331E9C99-2094-4BFF-A26B-6D8D3C4EC3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494" t="62326" r="27616" b="29457"/>
          <a:stretch/>
        </p:blipFill>
        <p:spPr>
          <a:xfrm>
            <a:off x="4286434" y="570914"/>
            <a:ext cx="7513263" cy="66924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grpSp>
        <p:nvGrpSpPr>
          <p:cNvPr id="8" name="Agrupar 7">
            <a:extLst>
              <a:ext uri="{FF2B5EF4-FFF2-40B4-BE49-F238E27FC236}">
                <a16:creationId xmlns:a16="http://schemas.microsoft.com/office/drawing/2014/main" id="{B2EBA5AE-6AA2-454C-A3A2-3D4E602FFA41}"/>
              </a:ext>
            </a:extLst>
          </p:cNvPr>
          <p:cNvGrpSpPr/>
          <p:nvPr/>
        </p:nvGrpSpPr>
        <p:grpSpPr>
          <a:xfrm>
            <a:off x="530080" y="1103192"/>
            <a:ext cx="2823683" cy="1076707"/>
            <a:chOff x="569966" y="1103192"/>
            <a:chExt cx="2823683" cy="1076707"/>
          </a:xfrm>
        </p:grpSpPr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88060EB1-D6D5-46B0-8372-F547C28F27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20000" contrast="-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69967" y="1103192"/>
              <a:ext cx="2823682" cy="1076707"/>
            </a:xfrm>
            <a:prstGeom prst="rect">
              <a:avLst/>
            </a:prstGeom>
          </p:spPr>
        </p:pic>
        <p:pic>
          <p:nvPicPr>
            <p:cNvPr id="10" name="Imagem 9">
              <a:extLst>
                <a:ext uri="{FF2B5EF4-FFF2-40B4-BE49-F238E27FC236}">
                  <a16:creationId xmlns:a16="http://schemas.microsoft.com/office/drawing/2014/main" id="{381DF958-9087-4625-9F68-2E9D8480B5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86476"/>
            <a:stretch/>
          </p:blipFill>
          <p:spPr>
            <a:xfrm>
              <a:off x="569966" y="1103193"/>
              <a:ext cx="381866" cy="1076706"/>
            </a:xfrm>
            <a:prstGeom prst="rect">
              <a:avLst/>
            </a:prstGeom>
          </p:spPr>
        </p:pic>
      </p:grp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4BD3BA61-B6CF-4D18-B686-BE9753081D09}"/>
              </a:ext>
            </a:extLst>
          </p:cNvPr>
          <p:cNvSpPr txBox="1"/>
          <p:nvPr/>
        </p:nvSpPr>
        <p:spPr>
          <a:xfrm>
            <a:off x="809750" y="3517297"/>
            <a:ext cx="223778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+mj-lt"/>
              </a:rPr>
              <a:t>Individual</a:t>
            </a:r>
          </a:p>
          <a:p>
            <a:r>
              <a:rPr lang="en-US" sz="2400" dirty="0">
                <a:latin typeface="+mj-lt"/>
              </a:rPr>
              <a:t>- Permutation -</a:t>
            </a: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E8B40A4B-9BC5-4703-8979-AFD2EF01538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0407" t="37686" r="32325" b="21047"/>
          <a:stretch/>
        </p:blipFill>
        <p:spPr>
          <a:xfrm>
            <a:off x="4249808" y="1991621"/>
            <a:ext cx="7576226" cy="372065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16416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ângulo 12">
            <a:extLst>
              <a:ext uri="{FF2B5EF4-FFF2-40B4-BE49-F238E27FC236}">
                <a16:creationId xmlns:a16="http://schemas.microsoft.com/office/drawing/2014/main" id="{1CFBE971-6F58-4FD0-8C76-590AC13206E8}"/>
              </a:ext>
            </a:extLst>
          </p:cNvPr>
          <p:cNvSpPr/>
          <p:nvPr/>
        </p:nvSpPr>
        <p:spPr>
          <a:xfrm>
            <a:off x="3883843" y="0"/>
            <a:ext cx="8308157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96F4C6EE-CC3A-4E2A-8DCA-D23CE22E5F32}"/>
              </a:ext>
            </a:extLst>
          </p:cNvPr>
          <p:cNvSpPr txBox="1"/>
          <p:nvPr/>
        </p:nvSpPr>
        <p:spPr>
          <a:xfrm>
            <a:off x="-36845" y="197653"/>
            <a:ext cx="39309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+mj-lt"/>
              </a:rPr>
              <a:t>Evaluation</a:t>
            </a:r>
          </a:p>
        </p:txBody>
      </p:sp>
      <p:pic>
        <p:nvPicPr>
          <p:cNvPr id="30" name="Imagem 29">
            <a:extLst>
              <a:ext uri="{FF2B5EF4-FFF2-40B4-BE49-F238E27FC236}">
                <a16:creationId xmlns:a16="http://schemas.microsoft.com/office/drawing/2014/main" id="{331E9C99-2094-4BFF-A26B-6D8D3C4EC3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494" t="62326" r="27616" b="29457"/>
          <a:stretch/>
        </p:blipFill>
        <p:spPr>
          <a:xfrm>
            <a:off x="4286434" y="570914"/>
            <a:ext cx="7513263" cy="66924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grpSp>
        <p:nvGrpSpPr>
          <p:cNvPr id="18" name="Agrupar 17">
            <a:extLst>
              <a:ext uri="{FF2B5EF4-FFF2-40B4-BE49-F238E27FC236}">
                <a16:creationId xmlns:a16="http://schemas.microsoft.com/office/drawing/2014/main" id="{F165E675-754C-46E2-AEF6-D39C020A9E2F}"/>
              </a:ext>
            </a:extLst>
          </p:cNvPr>
          <p:cNvGrpSpPr/>
          <p:nvPr/>
        </p:nvGrpSpPr>
        <p:grpSpPr>
          <a:xfrm>
            <a:off x="530081" y="1103192"/>
            <a:ext cx="2823682" cy="1076707"/>
            <a:chOff x="569967" y="1103192"/>
            <a:chExt cx="2823682" cy="1076707"/>
          </a:xfrm>
        </p:grpSpPr>
        <p:pic>
          <p:nvPicPr>
            <p:cNvPr id="19" name="Imagem 18">
              <a:extLst>
                <a:ext uri="{FF2B5EF4-FFF2-40B4-BE49-F238E27FC236}">
                  <a16:creationId xmlns:a16="http://schemas.microsoft.com/office/drawing/2014/main" id="{F986ECDC-A83D-433A-96FA-37DF9CA416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20000" contrast="-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69967" y="1103192"/>
              <a:ext cx="2823682" cy="1076707"/>
            </a:xfrm>
            <a:prstGeom prst="rect">
              <a:avLst/>
            </a:prstGeom>
          </p:spPr>
        </p:pic>
        <p:pic>
          <p:nvPicPr>
            <p:cNvPr id="20" name="Imagem 19">
              <a:extLst>
                <a:ext uri="{FF2B5EF4-FFF2-40B4-BE49-F238E27FC236}">
                  <a16:creationId xmlns:a16="http://schemas.microsoft.com/office/drawing/2014/main" id="{662ACD2E-CC2F-4FCF-AD02-38CD44C69B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1258" t="40263" r="64967" b="34255"/>
            <a:stretch/>
          </p:blipFill>
          <p:spPr>
            <a:xfrm>
              <a:off x="1170186" y="1536700"/>
              <a:ext cx="388938" cy="274378"/>
            </a:xfrm>
            <a:prstGeom prst="rect">
              <a:avLst/>
            </a:prstGeom>
          </p:spPr>
        </p:pic>
      </p:grpSp>
      <p:pic>
        <p:nvPicPr>
          <p:cNvPr id="21" name="Imagem 20">
            <a:extLst>
              <a:ext uri="{FF2B5EF4-FFF2-40B4-BE49-F238E27FC236}">
                <a16:creationId xmlns:a16="http://schemas.microsoft.com/office/drawing/2014/main" id="{CDD886B1-E87E-4158-B42C-56088904A9B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9909" t="31783" r="47848" b="42015"/>
          <a:stretch/>
        </p:blipFill>
        <p:spPr>
          <a:xfrm>
            <a:off x="4799833" y="2568907"/>
            <a:ext cx="6476176" cy="296034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52724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ângulo 12">
            <a:extLst>
              <a:ext uri="{FF2B5EF4-FFF2-40B4-BE49-F238E27FC236}">
                <a16:creationId xmlns:a16="http://schemas.microsoft.com/office/drawing/2014/main" id="{1CFBE971-6F58-4FD0-8C76-590AC13206E8}"/>
              </a:ext>
            </a:extLst>
          </p:cNvPr>
          <p:cNvSpPr/>
          <p:nvPr/>
        </p:nvSpPr>
        <p:spPr>
          <a:xfrm>
            <a:off x="3883843" y="0"/>
            <a:ext cx="8308157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96F4C6EE-CC3A-4E2A-8DCA-D23CE22E5F32}"/>
              </a:ext>
            </a:extLst>
          </p:cNvPr>
          <p:cNvSpPr txBox="1"/>
          <p:nvPr/>
        </p:nvSpPr>
        <p:spPr>
          <a:xfrm>
            <a:off x="-36845" y="197653"/>
            <a:ext cx="39309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+mj-lt"/>
              </a:rPr>
              <a:t>Selection</a:t>
            </a:r>
          </a:p>
        </p:txBody>
      </p:sp>
      <p:pic>
        <p:nvPicPr>
          <p:cNvPr id="30" name="Imagem 29">
            <a:extLst>
              <a:ext uri="{FF2B5EF4-FFF2-40B4-BE49-F238E27FC236}">
                <a16:creationId xmlns:a16="http://schemas.microsoft.com/office/drawing/2014/main" id="{331E9C99-2094-4BFF-A26B-6D8D3C4EC3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494" t="62326" r="27616" b="29457"/>
          <a:stretch/>
        </p:blipFill>
        <p:spPr>
          <a:xfrm>
            <a:off x="4286434" y="570914"/>
            <a:ext cx="7513263" cy="66924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grpSp>
        <p:nvGrpSpPr>
          <p:cNvPr id="9" name="Agrupar 8">
            <a:extLst>
              <a:ext uri="{FF2B5EF4-FFF2-40B4-BE49-F238E27FC236}">
                <a16:creationId xmlns:a16="http://schemas.microsoft.com/office/drawing/2014/main" id="{51CCC70D-FD98-4A52-BB93-541250E4102C}"/>
              </a:ext>
            </a:extLst>
          </p:cNvPr>
          <p:cNvGrpSpPr/>
          <p:nvPr/>
        </p:nvGrpSpPr>
        <p:grpSpPr>
          <a:xfrm>
            <a:off x="530081" y="1103192"/>
            <a:ext cx="2823682" cy="1076707"/>
            <a:chOff x="569967" y="1103192"/>
            <a:chExt cx="2823682" cy="1076707"/>
          </a:xfrm>
        </p:grpSpPr>
        <p:pic>
          <p:nvPicPr>
            <p:cNvPr id="10" name="Imagem 9">
              <a:extLst>
                <a:ext uri="{FF2B5EF4-FFF2-40B4-BE49-F238E27FC236}">
                  <a16:creationId xmlns:a16="http://schemas.microsoft.com/office/drawing/2014/main" id="{E278B6BE-9BA1-4660-B1CA-AC633E6A4D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20000" contrast="-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69967" y="1103192"/>
              <a:ext cx="2823682" cy="1076707"/>
            </a:xfrm>
            <a:prstGeom prst="rect">
              <a:avLst/>
            </a:prstGeom>
          </p:spPr>
        </p:pic>
        <p:pic>
          <p:nvPicPr>
            <p:cNvPr id="12" name="Imagem 11">
              <a:extLst>
                <a:ext uri="{FF2B5EF4-FFF2-40B4-BE49-F238E27FC236}">
                  <a16:creationId xmlns:a16="http://schemas.microsoft.com/office/drawing/2014/main" id="{00ADB0CB-91C8-4890-AA5E-3682245F34A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65108" t="39204" r="21195" b="38735"/>
            <a:stretch/>
          </p:blipFill>
          <p:spPr>
            <a:xfrm>
              <a:off x="2408332" y="1525300"/>
              <a:ext cx="386746" cy="237544"/>
            </a:xfrm>
            <a:prstGeom prst="rect">
              <a:avLst/>
            </a:prstGeom>
          </p:spPr>
        </p:pic>
      </p:grpSp>
      <p:pic>
        <p:nvPicPr>
          <p:cNvPr id="2" name="Imagem 1">
            <a:extLst>
              <a:ext uri="{FF2B5EF4-FFF2-40B4-BE49-F238E27FC236}">
                <a16:creationId xmlns:a16="http://schemas.microsoft.com/office/drawing/2014/main" id="{719FA563-2A03-4021-B0E4-81556E1FC2D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0029" t="24239" r="9825" b="27132"/>
          <a:stretch/>
        </p:blipFill>
        <p:spPr>
          <a:xfrm>
            <a:off x="695439" y="2799955"/>
            <a:ext cx="2456121" cy="3335032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3FFEB94D-DC9D-402E-90C0-CE1E76945C4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0146" t="40828" r="43663" b="52034"/>
          <a:stretch/>
        </p:blipFill>
        <p:spPr>
          <a:xfrm>
            <a:off x="5021730" y="2726136"/>
            <a:ext cx="6032381" cy="66924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84669ABE-84E2-4244-82BE-26A23464B51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0146" t="68256" r="43663" b="23410"/>
          <a:stretch/>
        </p:blipFill>
        <p:spPr>
          <a:xfrm>
            <a:off x="5021730" y="4881358"/>
            <a:ext cx="6032381" cy="78137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2E066CB0-F036-40A3-A70A-B0EFE770748D}"/>
              </a:ext>
            </a:extLst>
          </p:cNvPr>
          <p:cNvSpPr txBox="1"/>
          <p:nvPr/>
        </p:nvSpPr>
        <p:spPr>
          <a:xfrm>
            <a:off x="4369981" y="4098139"/>
            <a:ext cx="2169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Duplication:</a:t>
            </a:r>
          </a:p>
        </p:txBody>
      </p:sp>
    </p:spTree>
    <p:extLst>
      <p:ext uri="{BB962C8B-B14F-4D97-AF65-F5344CB8AC3E}">
        <p14:creationId xmlns:p14="http://schemas.microsoft.com/office/powerpoint/2010/main" val="2270753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ângulo 12">
            <a:extLst>
              <a:ext uri="{FF2B5EF4-FFF2-40B4-BE49-F238E27FC236}">
                <a16:creationId xmlns:a16="http://schemas.microsoft.com/office/drawing/2014/main" id="{1CFBE971-6F58-4FD0-8C76-590AC13206E8}"/>
              </a:ext>
            </a:extLst>
          </p:cNvPr>
          <p:cNvSpPr/>
          <p:nvPr/>
        </p:nvSpPr>
        <p:spPr>
          <a:xfrm>
            <a:off x="3883843" y="0"/>
            <a:ext cx="8308157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96F4C6EE-CC3A-4E2A-8DCA-D23CE22E5F32}"/>
              </a:ext>
            </a:extLst>
          </p:cNvPr>
          <p:cNvSpPr txBox="1"/>
          <p:nvPr/>
        </p:nvSpPr>
        <p:spPr>
          <a:xfrm>
            <a:off x="-36845" y="197653"/>
            <a:ext cx="39309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+mj-lt"/>
              </a:rPr>
              <a:t>Genetic Operators</a:t>
            </a:r>
          </a:p>
        </p:txBody>
      </p:sp>
      <p:pic>
        <p:nvPicPr>
          <p:cNvPr id="30" name="Imagem 29">
            <a:extLst>
              <a:ext uri="{FF2B5EF4-FFF2-40B4-BE49-F238E27FC236}">
                <a16:creationId xmlns:a16="http://schemas.microsoft.com/office/drawing/2014/main" id="{331E9C99-2094-4BFF-A26B-6D8D3C4EC3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494" t="62326" r="27616" b="29457"/>
          <a:stretch/>
        </p:blipFill>
        <p:spPr>
          <a:xfrm>
            <a:off x="4286434" y="570914"/>
            <a:ext cx="7513263" cy="66924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grpSp>
        <p:nvGrpSpPr>
          <p:cNvPr id="15" name="Agrupar 14">
            <a:extLst>
              <a:ext uri="{FF2B5EF4-FFF2-40B4-BE49-F238E27FC236}">
                <a16:creationId xmlns:a16="http://schemas.microsoft.com/office/drawing/2014/main" id="{233D0920-A842-4849-BF38-D377E0DD363A}"/>
              </a:ext>
            </a:extLst>
          </p:cNvPr>
          <p:cNvGrpSpPr/>
          <p:nvPr/>
        </p:nvGrpSpPr>
        <p:grpSpPr>
          <a:xfrm>
            <a:off x="530081" y="1103192"/>
            <a:ext cx="2823682" cy="1076707"/>
            <a:chOff x="569967" y="1103192"/>
            <a:chExt cx="2823682" cy="1076707"/>
          </a:xfrm>
        </p:grpSpPr>
        <p:pic>
          <p:nvPicPr>
            <p:cNvPr id="16" name="Imagem 15">
              <a:extLst>
                <a:ext uri="{FF2B5EF4-FFF2-40B4-BE49-F238E27FC236}">
                  <a16:creationId xmlns:a16="http://schemas.microsoft.com/office/drawing/2014/main" id="{72F74502-4D2F-426C-A052-8B11003A9D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20000" contrast="-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69967" y="1103192"/>
              <a:ext cx="2823682" cy="1076707"/>
            </a:xfrm>
            <a:prstGeom prst="rect">
              <a:avLst/>
            </a:prstGeom>
          </p:spPr>
        </p:pic>
        <p:pic>
          <p:nvPicPr>
            <p:cNvPr id="17" name="Imagem 16">
              <a:extLst>
                <a:ext uri="{FF2B5EF4-FFF2-40B4-BE49-F238E27FC236}">
                  <a16:creationId xmlns:a16="http://schemas.microsoft.com/office/drawing/2014/main" id="{734A4EB1-033C-49E1-9273-9F761FDDA2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86599" t="40195" r="-4" b="39537"/>
            <a:stretch/>
          </p:blipFill>
          <p:spPr>
            <a:xfrm>
              <a:off x="3015139" y="1535971"/>
              <a:ext cx="378509" cy="218240"/>
            </a:xfrm>
            <a:prstGeom prst="rect">
              <a:avLst/>
            </a:prstGeom>
          </p:spPr>
        </p:pic>
      </p:grpSp>
      <p:pic>
        <p:nvPicPr>
          <p:cNvPr id="19" name="Imagem 18">
            <a:extLst>
              <a:ext uri="{FF2B5EF4-FFF2-40B4-BE49-F238E27FC236}">
                <a16:creationId xmlns:a16="http://schemas.microsoft.com/office/drawing/2014/main" id="{09DEC362-AA2D-4F84-BE5E-B660B54B452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1831" t="32868" r="48895" b="17209"/>
          <a:stretch/>
        </p:blipFill>
        <p:spPr>
          <a:xfrm>
            <a:off x="767024" y="2726136"/>
            <a:ext cx="2349795" cy="342368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329B8C47-CA49-4098-B995-0E8281F2F89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2150" t="42326" r="31018" b="41974"/>
          <a:stretch/>
        </p:blipFill>
        <p:spPr>
          <a:xfrm>
            <a:off x="4194936" y="3016528"/>
            <a:ext cx="7685970" cy="144938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035801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ângulo 12">
            <a:extLst>
              <a:ext uri="{FF2B5EF4-FFF2-40B4-BE49-F238E27FC236}">
                <a16:creationId xmlns:a16="http://schemas.microsoft.com/office/drawing/2014/main" id="{1CFBE971-6F58-4FD0-8C76-590AC13206E8}"/>
              </a:ext>
            </a:extLst>
          </p:cNvPr>
          <p:cNvSpPr/>
          <p:nvPr/>
        </p:nvSpPr>
        <p:spPr>
          <a:xfrm>
            <a:off x="3883843" y="0"/>
            <a:ext cx="8308157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96F4C6EE-CC3A-4E2A-8DCA-D23CE22E5F32}"/>
              </a:ext>
            </a:extLst>
          </p:cNvPr>
          <p:cNvSpPr txBox="1"/>
          <p:nvPr/>
        </p:nvSpPr>
        <p:spPr>
          <a:xfrm>
            <a:off x="-36845" y="197653"/>
            <a:ext cx="39309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+mj-lt"/>
              </a:rPr>
              <a:t>Genetic Operators</a:t>
            </a:r>
          </a:p>
        </p:txBody>
      </p:sp>
      <p:pic>
        <p:nvPicPr>
          <p:cNvPr id="30" name="Imagem 29">
            <a:extLst>
              <a:ext uri="{FF2B5EF4-FFF2-40B4-BE49-F238E27FC236}">
                <a16:creationId xmlns:a16="http://schemas.microsoft.com/office/drawing/2014/main" id="{331E9C99-2094-4BFF-A26B-6D8D3C4EC3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494" t="62326" r="27616" b="29457"/>
          <a:stretch/>
        </p:blipFill>
        <p:spPr>
          <a:xfrm>
            <a:off x="4286434" y="570914"/>
            <a:ext cx="7513263" cy="66924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grpSp>
        <p:nvGrpSpPr>
          <p:cNvPr id="15" name="Agrupar 14">
            <a:extLst>
              <a:ext uri="{FF2B5EF4-FFF2-40B4-BE49-F238E27FC236}">
                <a16:creationId xmlns:a16="http://schemas.microsoft.com/office/drawing/2014/main" id="{233D0920-A842-4849-BF38-D377E0DD363A}"/>
              </a:ext>
            </a:extLst>
          </p:cNvPr>
          <p:cNvGrpSpPr/>
          <p:nvPr/>
        </p:nvGrpSpPr>
        <p:grpSpPr>
          <a:xfrm>
            <a:off x="530081" y="1103192"/>
            <a:ext cx="2823682" cy="1076707"/>
            <a:chOff x="569967" y="1103192"/>
            <a:chExt cx="2823682" cy="1076707"/>
          </a:xfrm>
        </p:grpSpPr>
        <p:pic>
          <p:nvPicPr>
            <p:cNvPr id="16" name="Imagem 15">
              <a:extLst>
                <a:ext uri="{FF2B5EF4-FFF2-40B4-BE49-F238E27FC236}">
                  <a16:creationId xmlns:a16="http://schemas.microsoft.com/office/drawing/2014/main" id="{72F74502-4D2F-426C-A052-8B11003A9D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20000" contrast="-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69967" y="1103192"/>
              <a:ext cx="2823682" cy="1076707"/>
            </a:xfrm>
            <a:prstGeom prst="rect">
              <a:avLst/>
            </a:prstGeom>
          </p:spPr>
        </p:pic>
        <p:pic>
          <p:nvPicPr>
            <p:cNvPr id="17" name="Imagem 16">
              <a:extLst>
                <a:ext uri="{FF2B5EF4-FFF2-40B4-BE49-F238E27FC236}">
                  <a16:creationId xmlns:a16="http://schemas.microsoft.com/office/drawing/2014/main" id="{734A4EB1-033C-49E1-9273-9F761FDDA2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86599" t="40195" r="-4" b="39537"/>
            <a:stretch/>
          </p:blipFill>
          <p:spPr>
            <a:xfrm>
              <a:off x="3015139" y="1535971"/>
              <a:ext cx="378509" cy="218240"/>
            </a:xfrm>
            <a:prstGeom prst="rect">
              <a:avLst/>
            </a:prstGeom>
          </p:spPr>
        </p:pic>
      </p:grpSp>
      <p:pic>
        <p:nvPicPr>
          <p:cNvPr id="19" name="Imagem 18">
            <a:extLst>
              <a:ext uri="{FF2B5EF4-FFF2-40B4-BE49-F238E27FC236}">
                <a16:creationId xmlns:a16="http://schemas.microsoft.com/office/drawing/2014/main" id="{09DEC362-AA2D-4F84-BE5E-B660B54B452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1192" t="33149" r="29534" b="39625"/>
          <a:stretch/>
        </p:blipFill>
        <p:spPr>
          <a:xfrm>
            <a:off x="767024" y="2726136"/>
            <a:ext cx="2349795" cy="186712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E1AE6882-F4B2-450C-B55D-99FC9EC54E2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2413" t="47442" r="30407" b="40465"/>
          <a:stretch/>
        </p:blipFill>
        <p:spPr>
          <a:xfrm>
            <a:off x="4449454" y="3333307"/>
            <a:ext cx="7176933" cy="103475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857892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ângulo 12">
            <a:extLst>
              <a:ext uri="{FF2B5EF4-FFF2-40B4-BE49-F238E27FC236}">
                <a16:creationId xmlns:a16="http://schemas.microsoft.com/office/drawing/2014/main" id="{1CFBE971-6F58-4FD0-8C76-590AC13206E8}"/>
              </a:ext>
            </a:extLst>
          </p:cNvPr>
          <p:cNvSpPr/>
          <p:nvPr/>
        </p:nvSpPr>
        <p:spPr>
          <a:xfrm>
            <a:off x="3883843" y="0"/>
            <a:ext cx="8308157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56E5F2A-E4C3-467F-99BC-431A8AD770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146" t="16744" r="26744" b="69986"/>
          <a:stretch/>
        </p:blipFill>
        <p:spPr>
          <a:xfrm>
            <a:off x="4222057" y="420445"/>
            <a:ext cx="7713588" cy="108406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1A82E479-457F-4B8E-9CDA-6FB74E3EDB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146" t="39909" r="26744" b="46821"/>
          <a:stretch/>
        </p:blipFill>
        <p:spPr>
          <a:xfrm>
            <a:off x="4217581" y="2115878"/>
            <a:ext cx="7713589" cy="108406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1350A732-6C5A-48B9-ABEC-B08E2B22F9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146" t="59433" r="26744" b="10387"/>
          <a:stretch/>
        </p:blipFill>
        <p:spPr>
          <a:xfrm>
            <a:off x="4217580" y="3934045"/>
            <a:ext cx="7713589" cy="246551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96F4C6EE-CC3A-4E2A-8DCA-D23CE22E5F32}"/>
              </a:ext>
            </a:extLst>
          </p:cNvPr>
          <p:cNvSpPr txBox="1"/>
          <p:nvPr/>
        </p:nvSpPr>
        <p:spPr>
          <a:xfrm>
            <a:off x="-36845" y="197653"/>
            <a:ext cx="39309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err="1">
                <a:latin typeface="+mj-lt"/>
              </a:rPr>
              <a:t>OneMax</a:t>
            </a:r>
            <a:r>
              <a:rPr lang="en-US" sz="4000" dirty="0">
                <a:latin typeface="+mj-lt"/>
              </a:rPr>
              <a:t> Problem</a:t>
            </a:r>
          </a:p>
        </p:txBody>
      </p: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B5C19F82-DA9E-45D8-A2C2-26E750054C4C}"/>
              </a:ext>
            </a:extLst>
          </p:cNvPr>
          <p:cNvGrpSpPr/>
          <p:nvPr/>
        </p:nvGrpSpPr>
        <p:grpSpPr>
          <a:xfrm>
            <a:off x="780499" y="2787501"/>
            <a:ext cx="2286000" cy="457200"/>
            <a:chOff x="7846580" y="1103192"/>
            <a:chExt cx="2286000" cy="457200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2" name="Retângulo 21">
                  <a:extLst>
                    <a:ext uri="{FF2B5EF4-FFF2-40B4-BE49-F238E27FC236}">
                      <a16:creationId xmlns:a16="http://schemas.microsoft.com/office/drawing/2014/main" id="{66E5E30F-463A-4397-A925-2164DD8FA46A}"/>
                    </a:ext>
                  </a:extLst>
                </p:cNvPr>
                <p:cNvSpPr/>
                <p:nvPr/>
              </p:nvSpPr>
              <p:spPr>
                <a:xfrm>
                  <a:off x="7846580" y="1103192"/>
                  <a:ext cx="457200" cy="457200"/>
                </a:xfrm>
                <a:prstGeom prst="rect">
                  <a:avLst/>
                </a:prstGeom>
                <a:noFill/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22" name="Retângulo 21">
                  <a:extLst>
                    <a:ext uri="{FF2B5EF4-FFF2-40B4-BE49-F238E27FC236}">
                      <a16:creationId xmlns:a16="http://schemas.microsoft.com/office/drawing/2014/main" id="{66E5E30F-463A-4397-A925-2164DD8FA46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46580" y="1103192"/>
                  <a:ext cx="457200" cy="45720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317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3" name="Retângulo 22">
                  <a:extLst>
                    <a:ext uri="{FF2B5EF4-FFF2-40B4-BE49-F238E27FC236}">
                      <a16:creationId xmlns:a16="http://schemas.microsoft.com/office/drawing/2014/main" id="{BD0C087A-B979-4910-92A8-A32DC9A6E3BD}"/>
                    </a:ext>
                  </a:extLst>
                </p:cNvPr>
                <p:cNvSpPr/>
                <p:nvPr/>
              </p:nvSpPr>
              <p:spPr>
                <a:xfrm>
                  <a:off x="8303780" y="1103192"/>
                  <a:ext cx="457200" cy="457200"/>
                </a:xfrm>
                <a:prstGeom prst="rect">
                  <a:avLst/>
                </a:prstGeom>
                <a:noFill/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23" name="Retângulo 22">
                  <a:extLst>
                    <a:ext uri="{FF2B5EF4-FFF2-40B4-BE49-F238E27FC236}">
                      <a16:creationId xmlns:a16="http://schemas.microsoft.com/office/drawing/2014/main" id="{BD0C087A-B979-4910-92A8-A32DC9A6E3B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03780" y="1103192"/>
                  <a:ext cx="457200" cy="45720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317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4" name="Retângulo 23">
                  <a:extLst>
                    <a:ext uri="{FF2B5EF4-FFF2-40B4-BE49-F238E27FC236}">
                      <a16:creationId xmlns:a16="http://schemas.microsoft.com/office/drawing/2014/main" id="{D7D32874-2F44-4E3B-9E2E-3C3B734F7F3F}"/>
                    </a:ext>
                  </a:extLst>
                </p:cNvPr>
                <p:cNvSpPr/>
                <p:nvPr/>
              </p:nvSpPr>
              <p:spPr>
                <a:xfrm>
                  <a:off x="8760980" y="1103192"/>
                  <a:ext cx="457200" cy="457200"/>
                </a:xfrm>
                <a:prstGeom prst="rect">
                  <a:avLst/>
                </a:prstGeom>
                <a:noFill/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24" name="Retângulo 23">
                  <a:extLst>
                    <a:ext uri="{FF2B5EF4-FFF2-40B4-BE49-F238E27FC236}">
                      <a16:creationId xmlns:a16="http://schemas.microsoft.com/office/drawing/2014/main" id="{D7D32874-2F44-4E3B-9E2E-3C3B734F7F3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60980" y="1103192"/>
                  <a:ext cx="457200" cy="45720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317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5" name="Retângulo 24">
                  <a:extLst>
                    <a:ext uri="{FF2B5EF4-FFF2-40B4-BE49-F238E27FC236}">
                      <a16:creationId xmlns:a16="http://schemas.microsoft.com/office/drawing/2014/main" id="{DEAE9B8D-AF60-4EF6-9E1E-8777A5558367}"/>
                    </a:ext>
                  </a:extLst>
                </p:cNvPr>
                <p:cNvSpPr/>
                <p:nvPr/>
              </p:nvSpPr>
              <p:spPr>
                <a:xfrm>
                  <a:off x="9218180" y="1103192"/>
                  <a:ext cx="457200" cy="457200"/>
                </a:xfrm>
                <a:prstGeom prst="rect">
                  <a:avLst/>
                </a:prstGeom>
                <a:noFill/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…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25" name="Retângulo 24">
                  <a:extLst>
                    <a:ext uri="{FF2B5EF4-FFF2-40B4-BE49-F238E27FC236}">
                      <a16:creationId xmlns:a16="http://schemas.microsoft.com/office/drawing/2014/main" id="{DEAE9B8D-AF60-4EF6-9E1E-8777A555836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18180" y="1103192"/>
                  <a:ext cx="457200" cy="45720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317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6" name="Retângulo 25">
                  <a:extLst>
                    <a:ext uri="{FF2B5EF4-FFF2-40B4-BE49-F238E27FC236}">
                      <a16:creationId xmlns:a16="http://schemas.microsoft.com/office/drawing/2014/main" id="{819D3EC8-F201-47F0-8B65-169C90CD9100}"/>
                    </a:ext>
                  </a:extLst>
                </p:cNvPr>
                <p:cNvSpPr/>
                <p:nvPr/>
              </p:nvSpPr>
              <p:spPr>
                <a:xfrm>
                  <a:off x="9675380" y="1103192"/>
                  <a:ext cx="457200" cy="457200"/>
                </a:xfrm>
                <a:prstGeom prst="rect">
                  <a:avLst/>
                </a:prstGeom>
                <a:noFill/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26" name="Retângulo 25">
                  <a:extLst>
                    <a:ext uri="{FF2B5EF4-FFF2-40B4-BE49-F238E27FC236}">
                      <a16:creationId xmlns:a16="http://schemas.microsoft.com/office/drawing/2014/main" id="{819D3EC8-F201-47F0-8B65-169C90CD910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75380" y="1103192"/>
                  <a:ext cx="457200" cy="45720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317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C54492F7-2D2B-43DC-93D9-774D424F3BCB}"/>
              </a:ext>
            </a:extLst>
          </p:cNvPr>
          <p:cNvGrpSpPr/>
          <p:nvPr/>
        </p:nvGrpSpPr>
        <p:grpSpPr>
          <a:xfrm>
            <a:off x="780499" y="4199711"/>
            <a:ext cx="2286000" cy="457200"/>
            <a:chOff x="7846580" y="1103192"/>
            <a:chExt cx="2286000" cy="457200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7" name="Retângulo 16">
                  <a:extLst>
                    <a:ext uri="{FF2B5EF4-FFF2-40B4-BE49-F238E27FC236}">
                      <a16:creationId xmlns:a16="http://schemas.microsoft.com/office/drawing/2014/main" id="{1CC1DCEE-27E3-4E80-A563-B35E6651ABDD}"/>
                    </a:ext>
                  </a:extLst>
                </p:cNvPr>
                <p:cNvSpPr/>
                <p:nvPr/>
              </p:nvSpPr>
              <p:spPr>
                <a:xfrm>
                  <a:off x="7846580" y="1103192"/>
                  <a:ext cx="457200" cy="457200"/>
                </a:xfrm>
                <a:prstGeom prst="rect">
                  <a:avLst/>
                </a:prstGeom>
                <a:noFill/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7" name="Retângulo 16">
                  <a:extLst>
                    <a:ext uri="{FF2B5EF4-FFF2-40B4-BE49-F238E27FC236}">
                      <a16:creationId xmlns:a16="http://schemas.microsoft.com/office/drawing/2014/main" id="{1CC1DCEE-27E3-4E80-A563-B35E6651ABD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46580" y="1103192"/>
                  <a:ext cx="457200" cy="45720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317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8" name="Retângulo 17">
                  <a:extLst>
                    <a:ext uri="{FF2B5EF4-FFF2-40B4-BE49-F238E27FC236}">
                      <a16:creationId xmlns:a16="http://schemas.microsoft.com/office/drawing/2014/main" id="{619FBC94-501B-46B1-ACC6-3F13B7415926}"/>
                    </a:ext>
                  </a:extLst>
                </p:cNvPr>
                <p:cNvSpPr/>
                <p:nvPr/>
              </p:nvSpPr>
              <p:spPr>
                <a:xfrm>
                  <a:off x="8303780" y="1103192"/>
                  <a:ext cx="457200" cy="457200"/>
                </a:xfrm>
                <a:prstGeom prst="rect">
                  <a:avLst/>
                </a:prstGeom>
                <a:noFill/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8" name="Retângulo 17">
                  <a:extLst>
                    <a:ext uri="{FF2B5EF4-FFF2-40B4-BE49-F238E27FC236}">
                      <a16:creationId xmlns:a16="http://schemas.microsoft.com/office/drawing/2014/main" id="{619FBC94-501B-46B1-ACC6-3F13B741592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03780" y="1103192"/>
                  <a:ext cx="457200" cy="45720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317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9" name="Retângulo 18">
                  <a:extLst>
                    <a:ext uri="{FF2B5EF4-FFF2-40B4-BE49-F238E27FC236}">
                      <a16:creationId xmlns:a16="http://schemas.microsoft.com/office/drawing/2014/main" id="{01C2FC81-9BE3-4AC4-B7E0-4F0E89516C19}"/>
                    </a:ext>
                  </a:extLst>
                </p:cNvPr>
                <p:cNvSpPr/>
                <p:nvPr/>
              </p:nvSpPr>
              <p:spPr>
                <a:xfrm>
                  <a:off x="8760980" y="1103192"/>
                  <a:ext cx="457200" cy="457200"/>
                </a:xfrm>
                <a:prstGeom prst="rect">
                  <a:avLst/>
                </a:prstGeom>
                <a:noFill/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9" name="Retângulo 18">
                  <a:extLst>
                    <a:ext uri="{FF2B5EF4-FFF2-40B4-BE49-F238E27FC236}">
                      <a16:creationId xmlns:a16="http://schemas.microsoft.com/office/drawing/2014/main" id="{01C2FC81-9BE3-4AC4-B7E0-4F0E89516C1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60980" y="1103192"/>
                  <a:ext cx="457200" cy="45720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317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0" name="Retângulo 19">
                  <a:extLst>
                    <a:ext uri="{FF2B5EF4-FFF2-40B4-BE49-F238E27FC236}">
                      <a16:creationId xmlns:a16="http://schemas.microsoft.com/office/drawing/2014/main" id="{3FA93C04-C168-40EB-B6CF-415F660D925C}"/>
                    </a:ext>
                  </a:extLst>
                </p:cNvPr>
                <p:cNvSpPr/>
                <p:nvPr/>
              </p:nvSpPr>
              <p:spPr>
                <a:xfrm>
                  <a:off x="9218180" y="1103192"/>
                  <a:ext cx="457200" cy="457200"/>
                </a:xfrm>
                <a:prstGeom prst="rect">
                  <a:avLst/>
                </a:prstGeom>
                <a:noFill/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…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20" name="Retângulo 19">
                  <a:extLst>
                    <a:ext uri="{FF2B5EF4-FFF2-40B4-BE49-F238E27FC236}">
                      <a16:creationId xmlns:a16="http://schemas.microsoft.com/office/drawing/2014/main" id="{3FA93C04-C168-40EB-B6CF-415F660D925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18180" y="1103192"/>
                  <a:ext cx="457200" cy="45720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 w="317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1" name="Retângulo 20">
                  <a:extLst>
                    <a:ext uri="{FF2B5EF4-FFF2-40B4-BE49-F238E27FC236}">
                      <a16:creationId xmlns:a16="http://schemas.microsoft.com/office/drawing/2014/main" id="{AF95821D-E30F-4EE3-9B83-2D64AE5E8378}"/>
                    </a:ext>
                  </a:extLst>
                </p:cNvPr>
                <p:cNvSpPr/>
                <p:nvPr/>
              </p:nvSpPr>
              <p:spPr>
                <a:xfrm>
                  <a:off x="9675380" y="1103192"/>
                  <a:ext cx="457200" cy="457200"/>
                </a:xfrm>
                <a:prstGeom prst="rect">
                  <a:avLst/>
                </a:prstGeom>
                <a:noFill/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21" name="Retângulo 20">
                  <a:extLst>
                    <a:ext uri="{FF2B5EF4-FFF2-40B4-BE49-F238E27FC236}">
                      <a16:creationId xmlns:a16="http://schemas.microsoft.com/office/drawing/2014/main" id="{AF95821D-E30F-4EE3-9B83-2D64AE5E837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75380" y="1103192"/>
                  <a:ext cx="457200" cy="45720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317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8" name="Conector de Seta Reta 27">
            <a:extLst>
              <a:ext uri="{FF2B5EF4-FFF2-40B4-BE49-F238E27FC236}">
                <a16:creationId xmlns:a16="http://schemas.microsoft.com/office/drawing/2014/main" id="{70853C28-6CF2-464A-BC32-CBB716262A36}"/>
              </a:ext>
            </a:extLst>
          </p:cNvPr>
          <p:cNvCxnSpPr/>
          <p:nvPr/>
        </p:nvCxnSpPr>
        <p:spPr>
          <a:xfrm>
            <a:off x="1913860" y="3540642"/>
            <a:ext cx="0" cy="39340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53305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ângulo 12">
            <a:extLst>
              <a:ext uri="{FF2B5EF4-FFF2-40B4-BE49-F238E27FC236}">
                <a16:creationId xmlns:a16="http://schemas.microsoft.com/office/drawing/2014/main" id="{1CFBE971-6F58-4FD0-8C76-590AC13206E8}"/>
              </a:ext>
            </a:extLst>
          </p:cNvPr>
          <p:cNvSpPr/>
          <p:nvPr/>
        </p:nvSpPr>
        <p:spPr>
          <a:xfrm>
            <a:off x="3883843" y="0"/>
            <a:ext cx="8308157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96F4C6EE-CC3A-4E2A-8DCA-D23CE22E5F32}"/>
              </a:ext>
            </a:extLst>
          </p:cNvPr>
          <p:cNvSpPr txBox="1"/>
          <p:nvPr/>
        </p:nvSpPr>
        <p:spPr>
          <a:xfrm>
            <a:off x="-36845" y="197653"/>
            <a:ext cx="3930977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err="1">
                <a:latin typeface="+mj-lt"/>
              </a:rPr>
              <a:t>OneMax</a:t>
            </a:r>
            <a:r>
              <a:rPr lang="en-US" sz="4000" dirty="0">
                <a:latin typeface="+mj-lt"/>
              </a:rPr>
              <a:t> Problem</a:t>
            </a:r>
          </a:p>
          <a:p>
            <a:pPr algn="ctr"/>
            <a:r>
              <a:rPr lang="en-US" sz="2800" dirty="0">
                <a:latin typeface="+mj-lt"/>
              </a:rPr>
              <a:t>- complete source -</a:t>
            </a:r>
          </a:p>
        </p:txBody>
      </p: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B5C19F82-DA9E-45D8-A2C2-26E750054C4C}"/>
              </a:ext>
            </a:extLst>
          </p:cNvPr>
          <p:cNvGrpSpPr/>
          <p:nvPr/>
        </p:nvGrpSpPr>
        <p:grpSpPr>
          <a:xfrm>
            <a:off x="780499" y="2787501"/>
            <a:ext cx="2286000" cy="457200"/>
            <a:chOff x="7846580" y="1103192"/>
            <a:chExt cx="2286000" cy="457200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2" name="Retângulo 21">
                  <a:extLst>
                    <a:ext uri="{FF2B5EF4-FFF2-40B4-BE49-F238E27FC236}">
                      <a16:creationId xmlns:a16="http://schemas.microsoft.com/office/drawing/2014/main" id="{66E5E30F-463A-4397-A925-2164DD8FA46A}"/>
                    </a:ext>
                  </a:extLst>
                </p:cNvPr>
                <p:cNvSpPr/>
                <p:nvPr/>
              </p:nvSpPr>
              <p:spPr>
                <a:xfrm>
                  <a:off x="7846580" y="1103192"/>
                  <a:ext cx="457200" cy="457200"/>
                </a:xfrm>
                <a:prstGeom prst="rect">
                  <a:avLst/>
                </a:prstGeom>
                <a:noFill/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22" name="Retângulo 21">
                  <a:extLst>
                    <a:ext uri="{FF2B5EF4-FFF2-40B4-BE49-F238E27FC236}">
                      <a16:creationId xmlns:a16="http://schemas.microsoft.com/office/drawing/2014/main" id="{66E5E30F-463A-4397-A925-2164DD8FA46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46580" y="1103192"/>
                  <a:ext cx="457200" cy="457200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 w="317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3" name="Retângulo 22">
                  <a:extLst>
                    <a:ext uri="{FF2B5EF4-FFF2-40B4-BE49-F238E27FC236}">
                      <a16:creationId xmlns:a16="http://schemas.microsoft.com/office/drawing/2014/main" id="{BD0C087A-B979-4910-92A8-A32DC9A6E3BD}"/>
                    </a:ext>
                  </a:extLst>
                </p:cNvPr>
                <p:cNvSpPr/>
                <p:nvPr/>
              </p:nvSpPr>
              <p:spPr>
                <a:xfrm>
                  <a:off x="8303780" y="1103192"/>
                  <a:ext cx="457200" cy="457200"/>
                </a:xfrm>
                <a:prstGeom prst="rect">
                  <a:avLst/>
                </a:prstGeom>
                <a:noFill/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23" name="Retângulo 22">
                  <a:extLst>
                    <a:ext uri="{FF2B5EF4-FFF2-40B4-BE49-F238E27FC236}">
                      <a16:creationId xmlns:a16="http://schemas.microsoft.com/office/drawing/2014/main" id="{BD0C087A-B979-4910-92A8-A32DC9A6E3B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03780" y="1103192"/>
                  <a:ext cx="457200" cy="457200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 w="317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4" name="Retângulo 23">
                  <a:extLst>
                    <a:ext uri="{FF2B5EF4-FFF2-40B4-BE49-F238E27FC236}">
                      <a16:creationId xmlns:a16="http://schemas.microsoft.com/office/drawing/2014/main" id="{D7D32874-2F44-4E3B-9E2E-3C3B734F7F3F}"/>
                    </a:ext>
                  </a:extLst>
                </p:cNvPr>
                <p:cNvSpPr/>
                <p:nvPr/>
              </p:nvSpPr>
              <p:spPr>
                <a:xfrm>
                  <a:off x="8760980" y="1103192"/>
                  <a:ext cx="457200" cy="457200"/>
                </a:xfrm>
                <a:prstGeom prst="rect">
                  <a:avLst/>
                </a:prstGeom>
                <a:noFill/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24" name="Retângulo 23">
                  <a:extLst>
                    <a:ext uri="{FF2B5EF4-FFF2-40B4-BE49-F238E27FC236}">
                      <a16:creationId xmlns:a16="http://schemas.microsoft.com/office/drawing/2014/main" id="{D7D32874-2F44-4E3B-9E2E-3C3B734F7F3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60980" y="1103192"/>
                  <a:ext cx="457200" cy="45720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317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5" name="Retângulo 24">
                  <a:extLst>
                    <a:ext uri="{FF2B5EF4-FFF2-40B4-BE49-F238E27FC236}">
                      <a16:creationId xmlns:a16="http://schemas.microsoft.com/office/drawing/2014/main" id="{DEAE9B8D-AF60-4EF6-9E1E-8777A5558367}"/>
                    </a:ext>
                  </a:extLst>
                </p:cNvPr>
                <p:cNvSpPr/>
                <p:nvPr/>
              </p:nvSpPr>
              <p:spPr>
                <a:xfrm>
                  <a:off x="9218180" y="1103192"/>
                  <a:ext cx="457200" cy="457200"/>
                </a:xfrm>
                <a:prstGeom prst="rect">
                  <a:avLst/>
                </a:prstGeom>
                <a:noFill/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…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25" name="Retângulo 24">
                  <a:extLst>
                    <a:ext uri="{FF2B5EF4-FFF2-40B4-BE49-F238E27FC236}">
                      <a16:creationId xmlns:a16="http://schemas.microsoft.com/office/drawing/2014/main" id="{DEAE9B8D-AF60-4EF6-9E1E-8777A555836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18180" y="1103192"/>
                  <a:ext cx="457200" cy="45720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317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6" name="Retângulo 25">
                  <a:extLst>
                    <a:ext uri="{FF2B5EF4-FFF2-40B4-BE49-F238E27FC236}">
                      <a16:creationId xmlns:a16="http://schemas.microsoft.com/office/drawing/2014/main" id="{819D3EC8-F201-47F0-8B65-169C90CD9100}"/>
                    </a:ext>
                  </a:extLst>
                </p:cNvPr>
                <p:cNvSpPr/>
                <p:nvPr/>
              </p:nvSpPr>
              <p:spPr>
                <a:xfrm>
                  <a:off x="9675380" y="1103192"/>
                  <a:ext cx="457200" cy="457200"/>
                </a:xfrm>
                <a:prstGeom prst="rect">
                  <a:avLst/>
                </a:prstGeom>
                <a:noFill/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26" name="Retângulo 25">
                  <a:extLst>
                    <a:ext uri="{FF2B5EF4-FFF2-40B4-BE49-F238E27FC236}">
                      <a16:creationId xmlns:a16="http://schemas.microsoft.com/office/drawing/2014/main" id="{819D3EC8-F201-47F0-8B65-169C90CD910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75380" y="1103192"/>
                  <a:ext cx="457200" cy="457200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 w="317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C54492F7-2D2B-43DC-93D9-774D424F3BCB}"/>
              </a:ext>
            </a:extLst>
          </p:cNvPr>
          <p:cNvGrpSpPr/>
          <p:nvPr/>
        </p:nvGrpSpPr>
        <p:grpSpPr>
          <a:xfrm>
            <a:off x="780499" y="4199711"/>
            <a:ext cx="2286000" cy="457200"/>
            <a:chOff x="7846580" y="1103192"/>
            <a:chExt cx="2286000" cy="457200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7" name="Retângulo 16">
                  <a:extLst>
                    <a:ext uri="{FF2B5EF4-FFF2-40B4-BE49-F238E27FC236}">
                      <a16:creationId xmlns:a16="http://schemas.microsoft.com/office/drawing/2014/main" id="{1CC1DCEE-27E3-4E80-A563-B35E6651ABDD}"/>
                    </a:ext>
                  </a:extLst>
                </p:cNvPr>
                <p:cNvSpPr/>
                <p:nvPr/>
              </p:nvSpPr>
              <p:spPr>
                <a:xfrm>
                  <a:off x="7846580" y="1103192"/>
                  <a:ext cx="457200" cy="457200"/>
                </a:xfrm>
                <a:prstGeom prst="rect">
                  <a:avLst/>
                </a:prstGeom>
                <a:noFill/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7" name="Retângulo 16">
                  <a:extLst>
                    <a:ext uri="{FF2B5EF4-FFF2-40B4-BE49-F238E27FC236}">
                      <a16:creationId xmlns:a16="http://schemas.microsoft.com/office/drawing/2014/main" id="{1CC1DCEE-27E3-4E80-A563-B35E6651ABD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46580" y="1103192"/>
                  <a:ext cx="457200" cy="45720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317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8" name="Retângulo 17">
                  <a:extLst>
                    <a:ext uri="{FF2B5EF4-FFF2-40B4-BE49-F238E27FC236}">
                      <a16:creationId xmlns:a16="http://schemas.microsoft.com/office/drawing/2014/main" id="{619FBC94-501B-46B1-ACC6-3F13B7415926}"/>
                    </a:ext>
                  </a:extLst>
                </p:cNvPr>
                <p:cNvSpPr/>
                <p:nvPr/>
              </p:nvSpPr>
              <p:spPr>
                <a:xfrm>
                  <a:off x="8303780" y="1103192"/>
                  <a:ext cx="457200" cy="457200"/>
                </a:xfrm>
                <a:prstGeom prst="rect">
                  <a:avLst/>
                </a:prstGeom>
                <a:noFill/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8" name="Retângulo 17">
                  <a:extLst>
                    <a:ext uri="{FF2B5EF4-FFF2-40B4-BE49-F238E27FC236}">
                      <a16:creationId xmlns:a16="http://schemas.microsoft.com/office/drawing/2014/main" id="{619FBC94-501B-46B1-ACC6-3F13B741592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03780" y="1103192"/>
                  <a:ext cx="457200" cy="45720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317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9" name="Retângulo 18">
                  <a:extLst>
                    <a:ext uri="{FF2B5EF4-FFF2-40B4-BE49-F238E27FC236}">
                      <a16:creationId xmlns:a16="http://schemas.microsoft.com/office/drawing/2014/main" id="{01C2FC81-9BE3-4AC4-B7E0-4F0E89516C19}"/>
                    </a:ext>
                  </a:extLst>
                </p:cNvPr>
                <p:cNvSpPr/>
                <p:nvPr/>
              </p:nvSpPr>
              <p:spPr>
                <a:xfrm>
                  <a:off x="8760980" y="1103192"/>
                  <a:ext cx="457200" cy="457200"/>
                </a:xfrm>
                <a:prstGeom prst="rect">
                  <a:avLst/>
                </a:prstGeom>
                <a:noFill/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9" name="Retângulo 18">
                  <a:extLst>
                    <a:ext uri="{FF2B5EF4-FFF2-40B4-BE49-F238E27FC236}">
                      <a16:creationId xmlns:a16="http://schemas.microsoft.com/office/drawing/2014/main" id="{01C2FC81-9BE3-4AC4-B7E0-4F0E89516C1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60980" y="1103192"/>
                  <a:ext cx="457200" cy="45720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317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0" name="Retângulo 19">
                  <a:extLst>
                    <a:ext uri="{FF2B5EF4-FFF2-40B4-BE49-F238E27FC236}">
                      <a16:creationId xmlns:a16="http://schemas.microsoft.com/office/drawing/2014/main" id="{3FA93C04-C168-40EB-B6CF-415F660D925C}"/>
                    </a:ext>
                  </a:extLst>
                </p:cNvPr>
                <p:cNvSpPr/>
                <p:nvPr/>
              </p:nvSpPr>
              <p:spPr>
                <a:xfrm>
                  <a:off x="9218180" y="1103192"/>
                  <a:ext cx="457200" cy="457200"/>
                </a:xfrm>
                <a:prstGeom prst="rect">
                  <a:avLst/>
                </a:prstGeom>
                <a:noFill/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…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20" name="Retângulo 19">
                  <a:extLst>
                    <a:ext uri="{FF2B5EF4-FFF2-40B4-BE49-F238E27FC236}">
                      <a16:creationId xmlns:a16="http://schemas.microsoft.com/office/drawing/2014/main" id="{3FA93C04-C168-40EB-B6CF-415F660D925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18180" y="1103192"/>
                  <a:ext cx="457200" cy="45720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317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1" name="Retângulo 20">
                  <a:extLst>
                    <a:ext uri="{FF2B5EF4-FFF2-40B4-BE49-F238E27FC236}">
                      <a16:creationId xmlns:a16="http://schemas.microsoft.com/office/drawing/2014/main" id="{AF95821D-E30F-4EE3-9B83-2D64AE5E8378}"/>
                    </a:ext>
                  </a:extLst>
                </p:cNvPr>
                <p:cNvSpPr/>
                <p:nvPr/>
              </p:nvSpPr>
              <p:spPr>
                <a:xfrm>
                  <a:off x="9675380" y="1103192"/>
                  <a:ext cx="457200" cy="457200"/>
                </a:xfrm>
                <a:prstGeom prst="rect">
                  <a:avLst/>
                </a:prstGeom>
                <a:noFill/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21" name="Retângulo 20">
                  <a:extLst>
                    <a:ext uri="{FF2B5EF4-FFF2-40B4-BE49-F238E27FC236}">
                      <a16:creationId xmlns:a16="http://schemas.microsoft.com/office/drawing/2014/main" id="{AF95821D-E30F-4EE3-9B83-2D64AE5E837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75380" y="1103192"/>
                  <a:ext cx="457200" cy="45720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317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8" name="Conector de Seta Reta 27">
            <a:extLst>
              <a:ext uri="{FF2B5EF4-FFF2-40B4-BE49-F238E27FC236}">
                <a16:creationId xmlns:a16="http://schemas.microsoft.com/office/drawing/2014/main" id="{70853C28-6CF2-464A-BC32-CBB716262A36}"/>
              </a:ext>
            </a:extLst>
          </p:cNvPr>
          <p:cNvCxnSpPr/>
          <p:nvPr/>
        </p:nvCxnSpPr>
        <p:spPr>
          <a:xfrm>
            <a:off x="1913860" y="3540642"/>
            <a:ext cx="0" cy="39340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Imagem 26">
            <a:extLst>
              <a:ext uri="{FF2B5EF4-FFF2-40B4-BE49-F238E27FC236}">
                <a16:creationId xmlns:a16="http://schemas.microsoft.com/office/drawing/2014/main" id="{E9A5FD32-382A-4D79-B393-B8191AFD0D9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1686" t="14263" r="71396" b="57830"/>
          <a:stretch/>
        </p:blipFill>
        <p:spPr>
          <a:xfrm>
            <a:off x="6813622" y="197653"/>
            <a:ext cx="2458887" cy="228144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9" name="Imagem 28">
            <a:extLst>
              <a:ext uri="{FF2B5EF4-FFF2-40B4-BE49-F238E27FC236}">
                <a16:creationId xmlns:a16="http://schemas.microsoft.com/office/drawing/2014/main" id="{BB10DCB9-0CAC-400D-8789-A5F2B439B7F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1687" t="44134" r="40175" b="48889"/>
          <a:stretch/>
        </p:blipFill>
        <p:spPr>
          <a:xfrm>
            <a:off x="4539711" y="2754937"/>
            <a:ext cx="6996419" cy="57036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0" name="Imagem 29">
            <a:extLst>
              <a:ext uri="{FF2B5EF4-FFF2-40B4-BE49-F238E27FC236}">
                <a16:creationId xmlns:a16="http://schemas.microsoft.com/office/drawing/2014/main" id="{60392E59-69ED-4851-A717-3D350B5E46B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1687" t="53852" r="34972" b="20411"/>
          <a:stretch/>
        </p:blipFill>
        <p:spPr>
          <a:xfrm>
            <a:off x="4161583" y="3601138"/>
            <a:ext cx="7752674" cy="210399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1" name="Imagem 30">
            <a:extLst>
              <a:ext uri="{FF2B5EF4-FFF2-40B4-BE49-F238E27FC236}">
                <a16:creationId xmlns:a16="http://schemas.microsoft.com/office/drawing/2014/main" id="{0FE17F68-F821-488E-855F-1E8039553E5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1687" t="80674" r="71425" b="12349"/>
          <a:stretch/>
        </p:blipFill>
        <p:spPr>
          <a:xfrm>
            <a:off x="6817848" y="5958121"/>
            <a:ext cx="2454661" cy="57036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7093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ângulo 12">
            <a:extLst>
              <a:ext uri="{FF2B5EF4-FFF2-40B4-BE49-F238E27FC236}">
                <a16:creationId xmlns:a16="http://schemas.microsoft.com/office/drawing/2014/main" id="{1CFBE971-6F58-4FD0-8C76-590AC13206E8}"/>
              </a:ext>
            </a:extLst>
          </p:cNvPr>
          <p:cNvSpPr/>
          <p:nvPr/>
        </p:nvSpPr>
        <p:spPr>
          <a:xfrm>
            <a:off x="3883843" y="0"/>
            <a:ext cx="8308157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96F4C6EE-CC3A-4E2A-8DCA-D23CE22E5F32}"/>
              </a:ext>
            </a:extLst>
          </p:cNvPr>
          <p:cNvSpPr txBox="1"/>
          <p:nvPr/>
        </p:nvSpPr>
        <p:spPr>
          <a:xfrm>
            <a:off x="-36845" y="197653"/>
            <a:ext cx="3930977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err="1">
                <a:latin typeface="+mj-lt"/>
              </a:rPr>
              <a:t>OneMax</a:t>
            </a:r>
            <a:r>
              <a:rPr lang="en-US" sz="4000" dirty="0">
                <a:latin typeface="+mj-lt"/>
              </a:rPr>
              <a:t> Problem</a:t>
            </a:r>
          </a:p>
          <a:p>
            <a:pPr algn="ctr"/>
            <a:r>
              <a:rPr lang="en-US" sz="2800" dirty="0">
                <a:latin typeface="+mj-lt"/>
              </a:rPr>
              <a:t>- complete source -</a:t>
            </a:r>
          </a:p>
        </p:txBody>
      </p: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B5C19F82-DA9E-45D8-A2C2-26E750054C4C}"/>
              </a:ext>
            </a:extLst>
          </p:cNvPr>
          <p:cNvGrpSpPr/>
          <p:nvPr/>
        </p:nvGrpSpPr>
        <p:grpSpPr>
          <a:xfrm>
            <a:off x="780499" y="2787501"/>
            <a:ext cx="2286000" cy="457200"/>
            <a:chOff x="7846580" y="1103192"/>
            <a:chExt cx="2286000" cy="457200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2" name="Retângulo 21">
                  <a:extLst>
                    <a:ext uri="{FF2B5EF4-FFF2-40B4-BE49-F238E27FC236}">
                      <a16:creationId xmlns:a16="http://schemas.microsoft.com/office/drawing/2014/main" id="{66E5E30F-463A-4397-A925-2164DD8FA46A}"/>
                    </a:ext>
                  </a:extLst>
                </p:cNvPr>
                <p:cNvSpPr/>
                <p:nvPr/>
              </p:nvSpPr>
              <p:spPr>
                <a:xfrm>
                  <a:off x="7846580" y="1103192"/>
                  <a:ext cx="457200" cy="457200"/>
                </a:xfrm>
                <a:prstGeom prst="rect">
                  <a:avLst/>
                </a:prstGeom>
                <a:noFill/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22" name="Retângulo 21">
                  <a:extLst>
                    <a:ext uri="{FF2B5EF4-FFF2-40B4-BE49-F238E27FC236}">
                      <a16:creationId xmlns:a16="http://schemas.microsoft.com/office/drawing/2014/main" id="{66E5E30F-463A-4397-A925-2164DD8FA46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46580" y="1103192"/>
                  <a:ext cx="457200" cy="457200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 w="317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3" name="Retângulo 22">
                  <a:extLst>
                    <a:ext uri="{FF2B5EF4-FFF2-40B4-BE49-F238E27FC236}">
                      <a16:creationId xmlns:a16="http://schemas.microsoft.com/office/drawing/2014/main" id="{BD0C087A-B979-4910-92A8-A32DC9A6E3BD}"/>
                    </a:ext>
                  </a:extLst>
                </p:cNvPr>
                <p:cNvSpPr/>
                <p:nvPr/>
              </p:nvSpPr>
              <p:spPr>
                <a:xfrm>
                  <a:off x="8303780" y="1103192"/>
                  <a:ext cx="457200" cy="457200"/>
                </a:xfrm>
                <a:prstGeom prst="rect">
                  <a:avLst/>
                </a:prstGeom>
                <a:noFill/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23" name="Retângulo 22">
                  <a:extLst>
                    <a:ext uri="{FF2B5EF4-FFF2-40B4-BE49-F238E27FC236}">
                      <a16:creationId xmlns:a16="http://schemas.microsoft.com/office/drawing/2014/main" id="{BD0C087A-B979-4910-92A8-A32DC9A6E3B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03780" y="1103192"/>
                  <a:ext cx="457200" cy="457200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 w="317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4" name="Retângulo 23">
                  <a:extLst>
                    <a:ext uri="{FF2B5EF4-FFF2-40B4-BE49-F238E27FC236}">
                      <a16:creationId xmlns:a16="http://schemas.microsoft.com/office/drawing/2014/main" id="{D7D32874-2F44-4E3B-9E2E-3C3B734F7F3F}"/>
                    </a:ext>
                  </a:extLst>
                </p:cNvPr>
                <p:cNvSpPr/>
                <p:nvPr/>
              </p:nvSpPr>
              <p:spPr>
                <a:xfrm>
                  <a:off x="8760980" y="1103192"/>
                  <a:ext cx="457200" cy="457200"/>
                </a:xfrm>
                <a:prstGeom prst="rect">
                  <a:avLst/>
                </a:prstGeom>
                <a:noFill/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24" name="Retângulo 23">
                  <a:extLst>
                    <a:ext uri="{FF2B5EF4-FFF2-40B4-BE49-F238E27FC236}">
                      <a16:creationId xmlns:a16="http://schemas.microsoft.com/office/drawing/2014/main" id="{D7D32874-2F44-4E3B-9E2E-3C3B734F7F3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60980" y="1103192"/>
                  <a:ext cx="457200" cy="45720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317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5" name="Retângulo 24">
                  <a:extLst>
                    <a:ext uri="{FF2B5EF4-FFF2-40B4-BE49-F238E27FC236}">
                      <a16:creationId xmlns:a16="http://schemas.microsoft.com/office/drawing/2014/main" id="{DEAE9B8D-AF60-4EF6-9E1E-8777A5558367}"/>
                    </a:ext>
                  </a:extLst>
                </p:cNvPr>
                <p:cNvSpPr/>
                <p:nvPr/>
              </p:nvSpPr>
              <p:spPr>
                <a:xfrm>
                  <a:off x="9218180" y="1103192"/>
                  <a:ext cx="457200" cy="457200"/>
                </a:xfrm>
                <a:prstGeom prst="rect">
                  <a:avLst/>
                </a:prstGeom>
                <a:noFill/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…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25" name="Retângulo 24">
                  <a:extLst>
                    <a:ext uri="{FF2B5EF4-FFF2-40B4-BE49-F238E27FC236}">
                      <a16:creationId xmlns:a16="http://schemas.microsoft.com/office/drawing/2014/main" id="{DEAE9B8D-AF60-4EF6-9E1E-8777A555836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18180" y="1103192"/>
                  <a:ext cx="457200" cy="45720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317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6" name="Retângulo 25">
                  <a:extLst>
                    <a:ext uri="{FF2B5EF4-FFF2-40B4-BE49-F238E27FC236}">
                      <a16:creationId xmlns:a16="http://schemas.microsoft.com/office/drawing/2014/main" id="{819D3EC8-F201-47F0-8B65-169C90CD9100}"/>
                    </a:ext>
                  </a:extLst>
                </p:cNvPr>
                <p:cNvSpPr/>
                <p:nvPr/>
              </p:nvSpPr>
              <p:spPr>
                <a:xfrm>
                  <a:off x="9675380" y="1103192"/>
                  <a:ext cx="457200" cy="457200"/>
                </a:xfrm>
                <a:prstGeom prst="rect">
                  <a:avLst/>
                </a:prstGeom>
                <a:noFill/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26" name="Retângulo 25">
                  <a:extLst>
                    <a:ext uri="{FF2B5EF4-FFF2-40B4-BE49-F238E27FC236}">
                      <a16:creationId xmlns:a16="http://schemas.microsoft.com/office/drawing/2014/main" id="{819D3EC8-F201-47F0-8B65-169C90CD910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75380" y="1103192"/>
                  <a:ext cx="457200" cy="457200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 w="317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C54492F7-2D2B-43DC-93D9-774D424F3BCB}"/>
              </a:ext>
            </a:extLst>
          </p:cNvPr>
          <p:cNvGrpSpPr/>
          <p:nvPr/>
        </p:nvGrpSpPr>
        <p:grpSpPr>
          <a:xfrm>
            <a:off x="780499" y="4199711"/>
            <a:ext cx="2286000" cy="457200"/>
            <a:chOff x="7846580" y="1103192"/>
            <a:chExt cx="2286000" cy="457200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7" name="Retângulo 16">
                  <a:extLst>
                    <a:ext uri="{FF2B5EF4-FFF2-40B4-BE49-F238E27FC236}">
                      <a16:creationId xmlns:a16="http://schemas.microsoft.com/office/drawing/2014/main" id="{1CC1DCEE-27E3-4E80-A563-B35E6651ABDD}"/>
                    </a:ext>
                  </a:extLst>
                </p:cNvPr>
                <p:cNvSpPr/>
                <p:nvPr/>
              </p:nvSpPr>
              <p:spPr>
                <a:xfrm>
                  <a:off x="7846580" y="1103192"/>
                  <a:ext cx="457200" cy="457200"/>
                </a:xfrm>
                <a:prstGeom prst="rect">
                  <a:avLst/>
                </a:prstGeom>
                <a:noFill/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7" name="Retângulo 16">
                  <a:extLst>
                    <a:ext uri="{FF2B5EF4-FFF2-40B4-BE49-F238E27FC236}">
                      <a16:creationId xmlns:a16="http://schemas.microsoft.com/office/drawing/2014/main" id="{1CC1DCEE-27E3-4E80-A563-B35E6651ABD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46580" y="1103192"/>
                  <a:ext cx="457200" cy="45720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317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8" name="Retângulo 17">
                  <a:extLst>
                    <a:ext uri="{FF2B5EF4-FFF2-40B4-BE49-F238E27FC236}">
                      <a16:creationId xmlns:a16="http://schemas.microsoft.com/office/drawing/2014/main" id="{619FBC94-501B-46B1-ACC6-3F13B7415926}"/>
                    </a:ext>
                  </a:extLst>
                </p:cNvPr>
                <p:cNvSpPr/>
                <p:nvPr/>
              </p:nvSpPr>
              <p:spPr>
                <a:xfrm>
                  <a:off x="8303780" y="1103192"/>
                  <a:ext cx="457200" cy="457200"/>
                </a:xfrm>
                <a:prstGeom prst="rect">
                  <a:avLst/>
                </a:prstGeom>
                <a:noFill/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8" name="Retângulo 17">
                  <a:extLst>
                    <a:ext uri="{FF2B5EF4-FFF2-40B4-BE49-F238E27FC236}">
                      <a16:creationId xmlns:a16="http://schemas.microsoft.com/office/drawing/2014/main" id="{619FBC94-501B-46B1-ACC6-3F13B741592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03780" y="1103192"/>
                  <a:ext cx="457200" cy="45720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317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9" name="Retângulo 18">
                  <a:extLst>
                    <a:ext uri="{FF2B5EF4-FFF2-40B4-BE49-F238E27FC236}">
                      <a16:creationId xmlns:a16="http://schemas.microsoft.com/office/drawing/2014/main" id="{01C2FC81-9BE3-4AC4-B7E0-4F0E89516C19}"/>
                    </a:ext>
                  </a:extLst>
                </p:cNvPr>
                <p:cNvSpPr/>
                <p:nvPr/>
              </p:nvSpPr>
              <p:spPr>
                <a:xfrm>
                  <a:off x="8760980" y="1103192"/>
                  <a:ext cx="457200" cy="457200"/>
                </a:xfrm>
                <a:prstGeom prst="rect">
                  <a:avLst/>
                </a:prstGeom>
                <a:noFill/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9" name="Retângulo 18">
                  <a:extLst>
                    <a:ext uri="{FF2B5EF4-FFF2-40B4-BE49-F238E27FC236}">
                      <a16:creationId xmlns:a16="http://schemas.microsoft.com/office/drawing/2014/main" id="{01C2FC81-9BE3-4AC4-B7E0-4F0E89516C1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60980" y="1103192"/>
                  <a:ext cx="457200" cy="45720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317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0" name="Retângulo 19">
                  <a:extLst>
                    <a:ext uri="{FF2B5EF4-FFF2-40B4-BE49-F238E27FC236}">
                      <a16:creationId xmlns:a16="http://schemas.microsoft.com/office/drawing/2014/main" id="{3FA93C04-C168-40EB-B6CF-415F660D925C}"/>
                    </a:ext>
                  </a:extLst>
                </p:cNvPr>
                <p:cNvSpPr/>
                <p:nvPr/>
              </p:nvSpPr>
              <p:spPr>
                <a:xfrm>
                  <a:off x="9218180" y="1103192"/>
                  <a:ext cx="457200" cy="457200"/>
                </a:xfrm>
                <a:prstGeom prst="rect">
                  <a:avLst/>
                </a:prstGeom>
                <a:noFill/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…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20" name="Retângulo 19">
                  <a:extLst>
                    <a:ext uri="{FF2B5EF4-FFF2-40B4-BE49-F238E27FC236}">
                      <a16:creationId xmlns:a16="http://schemas.microsoft.com/office/drawing/2014/main" id="{3FA93C04-C168-40EB-B6CF-415F660D925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18180" y="1103192"/>
                  <a:ext cx="457200" cy="45720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317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1" name="Retângulo 20">
                  <a:extLst>
                    <a:ext uri="{FF2B5EF4-FFF2-40B4-BE49-F238E27FC236}">
                      <a16:creationId xmlns:a16="http://schemas.microsoft.com/office/drawing/2014/main" id="{AF95821D-E30F-4EE3-9B83-2D64AE5E8378}"/>
                    </a:ext>
                  </a:extLst>
                </p:cNvPr>
                <p:cNvSpPr/>
                <p:nvPr/>
              </p:nvSpPr>
              <p:spPr>
                <a:xfrm>
                  <a:off x="9675380" y="1103192"/>
                  <a:ext cx="457200" cy="457200"/>
                </a:xfrm>
                <a:prstGeom prst="rect">
                  <a:avLst/>
                </a:prstGeom>
                <a:noFill/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21" name="Retângulo 20">
                  <a:extLst>
                    <a:ext uri="{FF2B5EF4-FFF2-40B4-BE49-F238E27FC236}">
                      <a16:creationId xmlns:a16="http://schemas.microsoft.com/office/drawing/2014/main" id="{AF95821D-E30F-4EE3-9B83-2D64AE5E837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75380" y="1103192"/>
                  <a:ext cx="457200" cy="45720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317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8" name="Conector de Seta Reta 27">
            <a:extLst>
              <a:ext uri="{FF2B5EF4-FFF2-40B4-BE49-F238E27FC236}">
                <a16:creationId xmlns:a16="http://schemas.microsoft.com/office/drawing/2014/main" id="{70853C28-6CF2-464A-BC32-CBB716262A36}"/>
              </a:ext>
            </a:extLst>
          </p:cNvPr>
          <p:cNvCxnSpPr/>
          <p:nvPr/>
        </p:nvCxnSpPr>
        <p:spPr>
          <a:xfrm>
            <a:off x="1913860" y="3540642"/>
            <a:ext cx="0" cy="39340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Imagem 1">
            <a:extLst>
              <a:ext uri="{FF2B5EF4-FFF2-40B4-BE49-F238E27FC236}">
                <a16:creationId xmlns:a16="http://schemas.microsoft.com/office/drawing/2014/main" id="{7FFA940B-14FC-406C-B125-DE4CFF9D419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1599" t="15504" r="53082" b="71163"/>
          <a:stretch/>
        </p:blipFill>
        <p:spPr>
          <a:xfrm>
            <a:off x="5363314" y="197653"/>
            <a:ext cx="5362826" cy="113877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2" name="Imagem 31">
            <a:extLst>
              <a:ext uri="{FF2B5EF4-FFF2-40B4-BE49-F238E27FC236}">
                <a16:creationId xmlns:a16="http://schemas.microsoft.com/office/drawing/2014/main" id="{35269E29-BA67-4988-9351-E3910D7B122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1598" t="31513" r="42929" b="22323"/>
          <a:stretch/>
        </p:blipFill>
        <p:spPr>
          <a:xfrm>
            <a:off x="4590793" y="1796448"/>
            <a:ext cx="6904546" cy="394290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EA05D644-5A09-4C31-8363-7E36828AE10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2296" t="68471" r="72442" b="23566"/>
          <a:stretch/>
        </p:blipFill>
        <p:spPr>
          <a:xfrm>
            <a:off x="7114378" y="6114272"/>
            <a:ext cx="1860697" cy="5460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02615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ângulo 12">
            <a:extLst>
              <a:ext uri="{FF2B5EF4-FFF2-40B4-BE49-F238E27FC236}">
                <a16:creationId xmlns:a16="http://schemas.microsoft.com/office/drawing/2014/main" id="{1CFBE971-6F58-4FD0-8C76-590AC13206E8}"/>
              </a:ext>
            </a:extLst>
          </p:cNvPr>
          <p:cNvSpPr/>
          <p:nvPr/>
        </p:nvSpPr>
        <p:spPr>
          <a:xfrm>
            <a:off x="3883843" y="0"/>
            <a:ext cx="8308157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56E5F2A-E4C3-467F-99BC-431A8AD770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146" t="16744" r="26744" b="69986"/>
          <a:stretch/>
        </p:blipFill>
        <p:spPr>
          <a:xfrm>
            <a:off x="4222057" y="420445"/>
            <a:ext cx="7713588" cy="108406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1A82E479-457F-4B8E-9CDA-6FB74E3EDB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146" t="39909" r="26744" b="46821"/>
          <a:stretch/>
        </p:blipFill>
        <p:spPr>
          <a:xfrm>
            <a:off x="4217581" y="2115878"/>
            <a:ext cx="7713589" cy="108406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1350A732-6C5A-48B9-ABEC-B08E2B22F9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146" t="59433" r="26744" b="10387"/>
          <a:stretch/>
        </p:blipFill>
        <p:spPr>
          <a:xfrm>
            <a:off x="4217580" y="3934045"/>
            <a:ext cx="7713589" cy="246551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96F4C6EE-CC3A-4E2A-8DCA-D23CE22E5F32}"/>
              </a:ext>
            </a:extLst>
          </p:cNvPr>
          <p:cNvSpPr txBox="1"/>
          <p:nvPr/>
        </p:nvSpPr>
        <p:spPr>
          <a:xfrm>
            <a:off x="-36845" y="197653"/>
            <a:ext cx="39309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err="1">
                <a:latin typeface="+mj-lt"/>
              </a:rPr>
              <a:t>OneMax</a:t>
            </a:r>
            <a:r>
              <a:rPr lang="en-US" sz="4000" dirty="0">
                <a:latin typeface="+mj-lt"/>
              </a:rPr>
              <a:t> Problem</a:t>
            </a:r>
          </a:p>
        </p:txBody>
      </p: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B5C19F82-DA9E-45D8-A2C2-26E750054C4C}"/>
              </a:ext>
            </a:extLst>
          </p:cNvPr>
          <p:cNvGrpSpPr/>
          <p:nvPr/>
        </p:nvGrpSpPr>
        <p:grpSpPr>
          <a:xfrm>
            <a:off x="780499" y="2787501"/>
            <a:ext cx="2286000" cy="457200"/>
            <a:chOff x="7846580" y="1103192"/>
            <a:chExt cx="2286000" cy="457200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2" name="Retângulo 21">
                  <a:extLst>
                    <a:ext uri="{FF2B5EF4-FFF2-40B4-BE49-F238E27FC236}">
                      <a16:creationId xmlns:a16="http://schemas.microsoft.com/office/drawing/2014/main" id="{66E5E30F-463A-4397-A925-2164DD8FA46A}"/>
                    </a:ext>
                  </a:extLst>
                </p:cNvPr>
                <p:cNvSpPr/>
                <p:nvPr/>
              </p:nvSpPr>
              <p:spPr>
                <a:xfrm>
                  <a:off x="7846580" y="1103192"/>
                  <a:ext cx="457200" cy="457200"/>
                </a:xfrm>
                <a:prstGeom prst="rect">
                  <a:avLst/>
                </a:prstGeom>
                <a:noFill/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22" name="Retângulo 21">
                  <a:extLst>
                    <a:ext uri="{FF2B5EF4-FFF2-40B4-BE49-F238E27FC236}">
                      <a16:creationId xmlns:a16="http://schemas.microsoft.com/office/drawing/2014/main" id="{66E5E30F-463A-4397-A925-2164DD8FA46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46580" y="1103192"/>
                  <a:ext cx="457200" cy="45720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317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3" name="Retângulo 22">
                  <a:extLst>
                    <a:ext uri="{FF2B5EF4-FFF2-40B4-BE49-F238E27FC236}">
                      <a16:creationId xmlns:a16="http://schemas.microsoft.com/office/drawing/2014/main" id="{BD0C087A-B979-4910-92A8-A32DC9A6E3BD}"/>
                    </a:ext>
                  </a:extLst>
                </p:cNvPr>
                <p:cNvSpPr/>
                <p:nvPr/>
              </p:nvSpPr>
              <p:spPr>
                <a:xfrm>
                  <a:off x="8303780" y="1103192"/>
                  <a:ext cx="457200" cy="457200"/>
                </a:xfrm>
                <a:prstGeom prst="rect">
                  <a:avLst/>
                </a:prstGeom>
                <a:noFill/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23" name="Retângulo 22">
                  <a:extLst>
                    <a:ext uri="{FF2B5EF4-FFF2-40B4-BE49-F238E27FC236}">
                      <a16:creationId xmlns:a16="http://schemas.microsoft.com/office/drawing/2014/main" id="{BD0C087A-B979-4910-92A8-A32DC9A6E3B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03780" y="1103192"/>
                  <a:ext cx="457200" cy="45720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317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4" name="Retângulo 23">
                  <a:extLst>
                    <a:ext uri="{FF2B5EF4-FFF2-40B4-BE49-F238E27FC236}">
                      <a16:creationId xmlns:a16="http://schemas.microsoft.com/office/drawing/2014/main" id="{D7D32874-2F44-4E3B-9E2E-3C3B734F7F3F}"/>
                    </a:ext>
                  </a:extLst>
                </p:cNvPr>
                <p:cNvSpPr/>
                <p:nvPr/>
              </p:nvSpPr>
              <p:spPr>
                <a:xfrm>
                  <a:off x="8760980" y="1103192"/>
                  <a:ext cx="457200" cy="457200"/>
                </a:xfrm>
                <a:prstGeom prst="rect">
                  <a:avLst/>
                </a:prstGeom>
                <a:noFill/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24" name="Retângulo 23">
                  <a:extLst>
                    <a:ext uri="{FF2B5EF4-FFF2-40B4-BE49-F238E27FC236}">
                      <a16:creationId xmlns:a16="http://schemas.microsoft.com/office/drawing/2014/main" id="{D7D32874-2F44-4E3B-9E2E-3C3B734F7F3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60980" y="1103192"/>
                  <a:ext cx="457200" cy="45720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317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5" name="Retângulo 24">
                  <a:extLst>
                    <a:ext uri="{FF2B5EF4-FFF2-40B4-BE49-F238E27FC236}">
                      <a16:creationId xmlns:a16="http://schemas.microsoft.com/office/drawing/2014/main" id="{DEAE9B8D-AF60-4EF6-9E1E-8777A5558367}"/>
                    </a:ext>
                  </a:extLst>
                </p:cNvPr>
                <p:cNvSpPr/>
                <p:nvPr/>
              </p:nvSpPr>
              <p:spPr>
                <a:xfrm>
                  <a:off x="9218180" y="1103192"/>
                  <a:ext cx="457200" cy="457200"/>
                </a:xfrm>
                <a:prstGeom prst="rect">
                  <a:avLst/>
                </a:prstGeom>
                <a:noFill/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…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25" name="Retângulo 24">
                  <a:extLst>
                    <a:ext uri="{FF2B5EF4-FFF2-40B4-BE49-F238E27FC236}">
                      <a16:creationId xmlns:a16="http://schemas.microsoft.com/office/drawing/2014/main" id="{DEAE9B8D-AF60-4EF6-9E1E-8777A555836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18180" y="1103192"/>
                  <a:ext cx="457200" cy="45720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317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6" name="Retângulo 25">
                  <a:extLst>
                    <a:ext uri="{FF2B5EF4-FFF2-40B4-BE49-F238E27FC236}">
                      <a16:creationId xmlns:a16="http://schemas.microsoft.com/office/drawing/2014/main" id="{819D3EC8-F201-47F0-8B65-169C90CD9100}"/>
                    </a:ext>
                  </a:extLst>
                </p:cNvPr>
                <p:cNvSpPr/>
                <p:nvPr/>
              </p:nvSpPr>
              <p:spPr>
                <a:xfrm>
                  <a:off x="9675380" y="1103192"/>
                  <a:ext cx="457200" cy="457200"/>
                </a:xfrm>
                <a:prstGeom prst="rect">
                  <a:avLst/>
                </a:prstGeom>
                <a:noFill/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26" name="Retângulo 25">
                  <a:extLst>
                    <a:ext uri="{FF2B5EF4-FFF2-40B4-BE49-F238E27FC236}">
                      <a16:creationId xmlns:a16="http://schemas.microsoft.com/office/drawing/2014/main" id="{819D3EC8-F201-47F0-8B65-169C90CD910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75380" y="1103192"/>
                  <a:ext cx="457200" cy="45720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317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C54492F7-2D2B-43DC-93D9-774D424F3BCB}"/>
              </a:ext>
            </a:extLst>
          </p:cNvPr>
          <p:cNvGrpSpPr/>
          <p:nvPr/>
        </p:nvGrpSpPr>
        <p:grpSpPr>
          <a:xfrm>
            <a:off x="780499" y="4199711"/>
            <a:ext cx="2286000" cy="457200"/>
            <a:chOff x="7846580" y="1103192"/>
            <a:chExt cx="2286000" cy="457200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7" name="Retângulo 16">
                  <a:extLst>
                    <a:ext uri="{FF2B5EF4-FFF2-40B4-BE49-F238E27FC236}">
                      <a16:creationId xmlns:a16="http://schemas.microsoft.com/office/drawing/2014/main" id="{1CC1DCEE-27E3-4E80-A563-B35E6651ABDD}"/>
                    </a:ext>
                  </a:extLst>
                </p:cNvPr>
                <p:cNvSpPr/>
                <p:nvPr/>
              </p:nvSpPr>
              <p:spPr>
                <a:xfrm>
                  <a:off x="7846580" y="1103192"/>
                  <a:ext cx="457200" cy="457200"/>
                </a:xfrm>
                <a:prstGeom prst="rect">
                  <a:avLst/>
                </a:prstGeom>
                <a:noFill/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7" name="Retângulo 16">
                  <a:extLst>
                    <a:ext uri="{FF2B5EF4-FFF2-40B4-BE49-F238E27FC236}">
                      <a16:creationId xmlns:a16="http://schemas.microsoft.com/office/drawing/2014/main" id="{1CC1DCEE-27E3-4E80-A563-B35E6651ABD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46580" y="1103192"/>
                  <a:ext cx="457200" cy="45720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317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8" name="Retângulo 17">
                  <a:extLst>
                    <a:ext uri="{FF2B5EF4-FFF2-40B4-BE49-F238E27FC236}">
                      <a16:creationId xmlns:a16="http://schemas.microsoft.com/office/drawing/2014/main" id="{619FBC94-501B-46B1-ACC6-3F13B7415926}"/>
                    </a:ext>
                  </a:extLst>
                </p:cNvPr>
                <p:cNvSpPr/>
                <p:nvPr/>
              </p:nvSpPr>
              <p:spPr>
                <a:xfrm>
                  <a:off x="8303780" y="1103192"/>
                  <a:ext cx="457200" cy="457200"/>
                </a:xfrm>
                <a:prstGeom prst="rect">
                  <a:avLst/>
                </a:prstGeom>
                <a:noFill/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8" name="Retângulo 17">
                  <a:extLst>
                    <a:ext uri="{FF2B5EF4-FFF2-40B4-BE49-F238E27FC236}">
                      <a16:creationId xmlns:a16="http://schemas.microsoft.com/office/drawing/2014/main" id="{619FBC94-501B-46B1-ACC6-3F13B741592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03780" y="1103192"/>
                  <a:ext cx="457200" cy="45720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317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9" name="Retângulo 18">
                  <a:extLst>
                    <a:ext uri="{FF2B5EF4-FFF2-40B4-BE49-F238E27FC236}">
                      <a16:creationId xmlns:a16="http://schemas.microsoft.com/office/drawing/2014/main" id="{01C2FC81-9BE3-4AC4-B7E0-4F0E89516C19}"/>
                    </a:ext>
                  </a:extLst>
                </p:cNvPr>
                <p:cNvSpPr/>
                <p:nvPr/>
              </p:nvSpPr>
              <p:spPr>
                <a:xfrm>
                  <a:off x="8760980" y="1103192"/>
                  <a:ext cx="457200" cy="457200"/>
                </a:xfrm>
                <a:prstGeom prst="rect">
                  <a:avLst/>
                </a:prstGeom>
                <a:noFill/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9" name="Retângulo 18">
                  <a:extLst>
                    <a:ext uri="{FF2B5EF4-FFF2-40B4-BE49-F238E27FC236}">
                      <a16:creationId xmlns:a16="http://schemas.microsoft.com/office/drawing/2014/main" id="{01C2FC81-9BE3-4AC4-B7E0-4F0E89516C1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60980" y="1103192"/>
                  <a:ext cx="457200" cy="45720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317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0" name="Retângulo 19">
                  <a:extLst>
                    <a:ext uri="{FF2B5EF4-FFF2-40B4-BE49-F238E27FC236}">
                      <a16:creationId xmlns:a16="http://schemas.microsoft.com/office/drawing/2014/main" id="{3FA93C04-C168-40EB-B6CF-415F660D925C}"/>
                    </a:ext>
                  </a:extLst>
                </p:cNvPr>
                <p:cNvSpPr/>
                <p:nvPr/>
              </p:nvSpPr>
              <p:spPr>
                <a:xfrm>
                  <a:off x="9218180" y="1103192"/>
                  <a:ext cx="457200" cy="457200"/>
                </a:xfrm>
                <a:prstGeom prst="rect">
                  <a:avLst/>
                </a:prstGeom>
                <a:noFill/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…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20" name="Retângulo 19">
                  <a:extLst>
                    <a:ext uri="{FF2B5EF4-FFF2-40B4-BE49-F238E27FC236}">
                      <a16:creationId xmlns:a16="http://schemas.microsoft.com/office/drawing/2014/main" id="{3FA93C04-C168-40EB-B6CF-415F660D925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18180" y="1103192"/>
                  <a:ext cx="457200" cy="45720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 w="317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1" name="Retângulo 20">
                  <a:extLst>
                    <a:ext uri="{FF2B5EF4-FFF2-40B4-BE49-F238E27FC236}">
                      <a16:creationId xmlns:a16="http://schemas.microsoft.com/office/drawing/2014/main" id="{AF95821D-E30F-4EE3-9B83-2D64AE5E8378}"/>
                    </a:ext>
                  </a:extLst>
                </p:cNvPr>
                <p:cNvSpPr/>
                <p:nvPr/>
              </p:nvSpPr>
              <p:spPr>
                <a:xfrm>
                  <a:off x="9675380" y="1103192"/>
                  <a:ext cx="457200" cy="457200"/>
                </a:xfrm>
                <a:prstGeom prst="rect">
                  <a:avLst/>
                </a:prstGeom>
                <a:noFill/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21" name="Retângulo 20">
                  <a:extLst>
                    <a:ext uri="{FF2B5EF4-FFF2-40B4-BE49-F238E27FC236}">
                      <a16:creationId xmlns:a16="http://schemas.microsoft.com/office/drawing/2014/main" id="{AF95821D-E30F-4EE3-9B83-2D64AE5E837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75380" y="1103192"/>
                  <a:ext cx="457200" cy="45720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317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8" name="Conector de Seta Reta 27">
            <a:extLst>
              <a:ext uri="{FF2B5EF4-FFF2-40B4-BE49-F238E27FC236}">
                <a16:creationId xmlns:a16="http://schemas.microsoft.com/office/drawing/2014/main" id="{70853C28-6CF2-464A-BC32-CBB716262A36}"/>
              </a:ext>
            </a:extLst>
          </p:cNvPr>
          <p:cNvCxnSpPr/>
          <p:nvPr/>
        </p:nvCxnSpPr>
        <p:spPr>
          <a:xfrm>
            <a:off x="1913860" y="3540642"/>
            <a:ext cx="0" cy="39340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91475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67E791-C47D-4B7D-8EA7-7A66FF7AB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Evolutionary Computation</a:t>
            </a:r>
          </a:p>
        </p:txBody>
      </p:sp>
      <p:graphicFrame>
        <p:nvGraphicFramePr>
          <p:cNvPr id="4" name="Diagrama 3">
            <a:extLst>
              <a:ext uri="{FF2B5EF4-FFF2-40B4-BE49-F238E27FC236}">
                <a16:creationId xmlns:a16="http://schemas.microsoft.com/office/drawing/2014/main" id="{5A0D4484-3D1C-4FBE-AF7E-3C783172CB9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06017767"/>
              </p:ext>
            </p:extLst>
          </p:nvPr>
        </p:nvGraphicFramePr>
        <p:xfrm>
          <a:off x="1639743" y="1690688"/>
          <a:ext cx="8912514" cy="37194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7394232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2" descr="Image result">
            <a:extLst>
              <a:ext uri="{FF2B5EF4-FFF2-40B4-BE49-F238E27FC236}">
                <a16:creationId xmlns:a16="http://schemas.microsoft.com/office/drawing/2014/main" id="{2582DAC8-4EFC-49DE-8DCD-A57EA315EE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939" y="864870"/>
            <a:ext cx="3236818" cy="5128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Tabela 1">
            <a:extLst>
              <a:ext uri="{FF2B5EF4-FFF2-40B4-BE49-F238E27FC236}">
                <a16:creationId xmlns:a16="http://schemas.microsoft.com/office/drawing/2014/main" id="{9BB35E53-5528-4B5C-87AE-A569BCDCB0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8645493"/>
              </p:ext>
            </p:extLst>
          </p:nvPr>
        </p:nvGraphicFramePr>
        <p:xfrm>
          <a:off x="4800600" y="2190617"/>
          <a:ext cx="6858000" cy="2476765"/>
        </p:xfrm>
        <a:graphic>
          <a:graphicData uri="http://schemas.openxmlformats.org/drawingml/2006/table">
            <a:tbl>
              <a:tblPr/>
              <a:tblGrid>
                <a:gridCol w="1112520">
                  <a:extLst>
                    <a:ext uri="{9D8B030D-6E8A-4147-A177-3AD203B41FA5}">
                      <a16:colId xmlns:a16="http://schemas.microsoft.com/office/drawing/2014/main" val="2134662621"/>
                    </a:ext>
                  </a:extLst>
                </a:gridCol>
                <a:gridCol w="5745480">
                  <a:extLst>
                    <a:ext uri="{9D8B030D-6E8A-4147-A177-3AD203B41FA5}">
                      <a16:colId xmlns:a16="http://schemas.microsoft.com/office/drawing/2014/main" val="597238182"/>
                    </a:ext>
                  </a:extLst>
                </a:gridCol>
              </a:tblGrid>
              <a:tr h="647965"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solidFill>
                            <a:srgbClr val="000000"/>
                          </a:solidFill>
                          <a:effectLst/>
                        </a:rPr>
                        <a:t>Title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solidFill>
                            <a:srgbClr val="000000"/>
                          </a:solidFill>
                          <a:effectLst/>
                        </a:rPr>
                        <a:t>Genetic Algorithms + Data Structures = Evolution Programs</a:t>
                      </a:r>
                      <a:br>
                        <a:rPr lang="en-US">
                          <a:solidFill>
                            <a:srgbClr val="000000"/>
                          </a:solidFill>
                          <a:effectLst/>
                        </a:rPr>
                      </a:br>
                      <a:r>
                        <a:rPr lang="en-US" i="1" u="none" strike="noStrike">
                          <a:solidFill>
                            <a:srgbClr val="6611CC"/>
                          </a:solidFill>
                          <a:effectLst/>
                          <a:hlinkClick r:id="rId3"/>
                        </a:rPr>
                        <a:t>Artificial intelligence</a:t>
                      </a:r>
                      <a:endParaRPr lang="en-US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9472307"/>
                  </a:ext>
                </a:extLst>
              </a:tr>
              <a:tr h="259186"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solidFill>
                            <a:srgbClr val="000000"/>
                          </a:solidFill>
                          <a:effectLst/>
                        </a:rPr>
                        <a:t>Author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u="none" strike="noStrike">
                          <a:solidFill>
                            <a:srgbClr val="6611CC"/>
                          </a:solidFill>
                          <a:effectLst/>
                          <a:hlinkClick r:id="rId4"/>
                        </a:rPr>
                        <a:t>Zbigniew Michalewicz</a:t>
                      </a:r>
                      <a:endParaRPr lang="en-US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3943297"/>
                  </a:ext>
                </a:extLst>
              </a:tr>
              <a:tr h="259186"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solidFill>
                            <a:srgbClr val="000000"/>
                          </a:solidFill>
                          <a:effectLst/>
                        </a:rPr>
                        <a:t>Edition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solidFill>
                            <a:srgbClr val="000000"/>
                          </a:solidFill>
                          <a:effectLst/>
                        </a:rPr>
                        <a:t>illustrated, reprint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5957669"/>
                  </a:ext>
                </a:extLst>
              </a:tr>
              <a:tr h="259186"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solidFill>
                            <a:srgbClr val="000000"/>
                          </a:solidFill>
                          <a:effectLst/>
                        </a:rPr>
                        <a:t>Publisher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solidFill>
                            <a:srgbClr val="000000"/>
                          </a:solidFill>
                          <a:effectLst/>
                        </a:rPr>
                        <a:t>Springer Science &amp; Business Media, 1996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8494572"/>
                  </a:ext>
                </a:extLst>
              </a:tr>
              <a:tr h="259186"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solidFill>
                            <a:srgbClr val="000000"/>
                          </a:solidFill>
                          <a:effectLst/>
                        </a:rPr>
                        <a:t>ISBN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solidFill>
                            <a:srgbClr val="000000"/>
                          </a:solidFill>
                          <a:effectLst/>
                        </a:rPr>
                        <a:t>3540606769, 9783540606765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3668564"/>
                  </a:ext>
                </a:extLst>
              </a:tr>
              <a:tr h="259186">
                <a:tc>
                  <a:txBody>
                    <a:bodyPr/>
                    <a:lstStyle/>
                    <a:p>
                      <a:pPr algn="l" fontAlgn="t"/>
                      <a:r>
                        <a:rPr lang="en-US">
                          <a:solidFill>
                            <a:srgbClr val="000000"/>
                          </a:solidFill>
                          <a:effectLst/>
                        </a:rPr>
                        <a:t>Length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rgbClr val="000000"/>
                          </a:solidFill>
                          <a:effectLst/>
                        </a:rPr>
                        <a:t>387 pages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09745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9393584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 descr="_images/deap_long.png">
            <a:extLst>
              <a:ext uri="{FF2B5EF4-FFF2-40B4-BE49-F238E27FC236}">
                <a16:creationId xmlns:a16="http://schemas.microsoft.com/office/drawing/2014/main" id="{96C03D55-90DC-4098-B515-5CA2333E9C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497" y="1602948"/>
            <a:ext cx="3773943" cy="2228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770F0EB8-B51A-4FA3-9E83-664F17B41281}"/>
              </a:ext>
            </a:extLst>
          </p:cNvPr>
          <p:cNvSpPr/>
          <p:nvPr/>
        </p:nvSpPr>
        <p:spPr>
          <a:xfrm>
            <a:off x="1349408" y="5221724"/>
            <a:ext cx="361611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deap.readthedocs.io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8EF36DAE-E019-43D7-9577-B676656E7D6F}"/>
              </a:ext>
            </a:extLst>
          </p:cNvPr>
          <p:cNvSpPr/>
          <p:nvPr/>
        </p:nvSpPr>
        <p:spPr>
          <a:xfrm>
            <a:off x="1125597" y="4364307"/>
            <a:ext cx="40637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github.com/deap/deap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A4754509-272F-43DD-BAA5-C97BA30DD4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875" t="23271" r="26250" b="47111"/>
          <a:stretch/>
        </p:blipFill>
        <p:spPr>
          <a:xfrm>
            <a:off x="6248400" y="1701423"/>
            <a:ext cx="5105400" cy="2031208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4E5E8042-A8A0-4EF4-8C7F-07C2B35EB017}"/>
              </a:ext>
            </a:extLst>
          </p:cNvPr>
          <p:cNvSpPr/>
          <p:nvPr/>
        </p:nvSpPr>
        <p:spPr>
          <a:xfrm>
            <a:off x="6902760" y="4364307"/>
            <a:ext cx="379668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esa.github.io/pygmo/</a:t>
            </a:r>
          </a:p>
        </p:txBody>
      </p:sp>
    </p:spTree>
    <p:extLst>
      <p:ext uri="{BB962C8B-B14F-4D97-AF65-F5344CB8AC3E}">
        <p14:creationId xmlns:p14="http://schemas.microsoft.com/office/powerpoint/2010/main" val="306371502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7CEEF0C3-EED0-43FB-854F-FB6DDB5AD2A0}"/>
              </a:ext>
            </a:extLst>
          </p:cNvPr>
          <p:cNvSpPr/>
          <p:nvPr/>
        </p:nvSpPr>
        <p:spPr>
          <a:xfrm>
            <a:off x="1341120" y="4614595"/>
            <a:ext cx="394716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/>
              <a:t>gecco-2018.sigevo.org</a:t>
            </a:r>
          </a:p>
        </p:txBody>
      </p:sp>
      <p:pic>
        <p:nvPicPr>
          <p:cNvPr id="33796" name="Picture 4" descr="http://gecco-2018.sigevo.org/index.html/dl3">
            <a:extLst>
              <a:ext uri="{FF2B5EF4-FFF2-40B4-BE49-F238E27FC236}">
                <a16:creationId xmlns:a16="http://schemas.microsoft.com/office/drawing/2014/main" id="{13D70D92-5D56-4E65-9BE3-1E0E2BD0B6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6404" y="1418003"/>
            <a:ext cx="3196592" cy="3196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75B993AF-D0B4-47F2-B8E4-BF0546FAFC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750" t="35334" r="25000" b="30222"/>
          <a:stretch/>
        </p:blipFill>
        <p:spPr>
          <a:xfrm>
            <a:off x="6400800" y="2550846"/>
            <a:ext cx="4495800" cy="1699632"/>
          </a:xfrm>
          <a:prstGeom prst="rect">
            <a:avLst/>
          </a:prstGeom>
        </p:spPr>
      </p:pic>
      <p:pic>
        <p:nvPicPr>
          <p:cNvPr id="33798" name="Picture 6" descr="http://www.ecomp.poli.br/~wcci2018/wp-content/uploads/2017/06/logo-wcci-2018.png">
            <a:extLst>
              <a:ext uri="{FF2B5EF4-FFF2-40B4-BE49-F238E27FC236}">
                <a16:creationId xmlns:a16="http://schemas.microsoft.com/office/drawing/2014/main" id="{D7DC6A04-8E22-4188-BB0A-8D041D3419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2720" y="657577"/>
            <a:ext cx="4251960" cy="1520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46955DA1-1134-4185-8F24-1D82EF2C956B}"/>
              </a:ext>
            </a:extLst>
          </p:cNvPr>
          <p:cNvSpPr/>
          <p:nvPr/>
        </p:nvSpPr>
        <p:spPr>
          <a:xfrm>
            <a:off x="6351148" y="4614594"/>
            <a:ext cx="459510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ecomp.poli.br/~wcci2018/</a:t>
            </a:r>
          </a:p>
        </p:txBody>
      </p:sp>
    </p:spTree>
    <p:extLst>
      <p:ext uri="{BB962C8B-B14F-4D97-AF65-F5344CB8AC3E}">
        <p14:creationId xmlns:p14="http://schemas.microsoft.com/office/powerpoint/2010/main" val="19623289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0480EF50-7825-4E0B-BED2-0D2037C36A36}"/>
              </a:ext>
            </a:extLst>
          </p:cNvPr>
          <p:cNvSpPr/>
          <p:nvPr/>
        </p:nvSpPr>
        <p:spPr>
          <a:xfrm>
            <a:off x="1278902" y="3108544"/>
            <a:ext cx="1282046" cy="7037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Initial Population</a:t>
            </a: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F1F8BB24-599B-4D01-8580-E9DF01330362}"/>
              </a:ext>
            </a:extLst>
          </p:cNvPr>
          <p:cNvSpPr/>
          <p:nvPr/>
        </p:nvSpPr>
        <p:spPr>
          <a:xfrm>
            <a:off x="3343373" y="3108544"/>
            <a:ext cx="1282046" cy="7037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Evaluation</a:t>
            </a: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3413CBE5-62D0-4708-A26C-15DE37B8482A}"/>
              </a:ext>
            </a:extLst>
          </p:cNvPr>
          <p:cNvSpPr/>
          <p:nvPr/>
        </p:nvSpPr>
        <p:spPr>
          <a:xfrm>
            <a:off x="7566581" y="3108544"/>
            <a:ext cx="1282046" cy="7037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Selection</a:t>
            </a: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C18C2E58-D9C4-41CE-B3FF-6DEC29E6546D}"/>
              </a:ext>
            </a:extLst>
          </p:cNvPr>
          <p:cNvSpPr/>
          <p:nvPr/>
        </p:nvSpPr>
        <p:spPr>
          <a:xfrm>
            <a:off x="9631052" y="3108544"/>
            <a:ext cx="1282046" cy="7037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Genetic Operators</a:t>
            </a:r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DDD592BF-E9A4-47CA-BB45-8B083D4B5DB6}"/>
              </a:ext>
            </a:extLst>
          </p:cNvPr>
          <p:cNvSpPr/>
          <p:nvPr/>
        </p:nvSpPr>
        <p:spPr>
          <a:xfrm>
            <a:off x="5407844" y="3271868"/>
            <a:ext cx="1376312" cy="377072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Stop Criterium</a:t>
            </a:r>
          </a:p>
        </p:txBody>
      </p:sp>
      <p:cxnSp>
        <p:nvCxnSpPr>
          <p:cNvPr id="13" name="Conector de Seta Reta 12">
            <a:extLst>
              <a:ext uri="{FF2B5EF4-FFF2-40B4-BE49-F238E27FC236}">
                <a16:creationId xmlns:a16="http://schemas.microsoft.com/office/drawing/2014/main" id="{A2A04A69-6C05-42EF-9D66-41931273EC3C}"/>
              </a:ext>
            </a:extLst>
          </p:cNvPr>
          <p:cNvCxnSpPr>
            <a:stCxn id="4" idx="3"/>
            <a:endCxn id="5" idx="1"/>
          </p:cNvCxnSpPr>
          <p:nvPr/>
        </p:nvCxnSpPr>
        <p:spPr>
          <a:xfrm>
            <a:off x="2560948" y="3460404"/>
            <a:ext cx="78242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de Seta Reta 14">
            <a:extLst>
              <a:ext uri="{FF2B5EF4-FFF2-40B4-BE49-F238E27FC236}">
                <a16:creationId xmlns:a16="http://schemas.microsoft.com/office/drawing/2014/main" id="{633E736D-7184-4EBA-9670-5C39AB35E7F5}"/>
              </a:ext>
            </a:extLst>
          </p:cNvPr>
          <p:cNvCxnSpPr>
            <a:stCxn id="5" idx="3"/>
            <a:endCxn id="11" idx="2"/>
          </p:cNvCxnSpPr>
          <p:nvPr/>
        </p:nvCxnSpPr>
        <p:spPr>
          <a:xfrm>
            <a:off x="4625419" y="3460404"/>
            <a:ext cx="78242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de Seta Reta 16">
            <a:extLst>
              <a:ext uri="{FF2B5EF4-FFF2-40B4-BE49-F238E27FC236}">
                <a16:creationId xmlns:a16="http://schemas.microsoft.com/office/drawing/2014/main" id="{866DBE02-3948-4524-9512-DD2CF447006F}"/>
              </a:ext>
            </a:extLst>
          </p:cNvPr>
          <p:cNvCxnSpPr>
            <a:stCxn id="11" idx="6"/>
            <a:endCxn id="6" idx="1"/>
          </p:cNvCxnSpPr>
          <p:nvPr/>
        </p:nvCxnSpPr>
        <p:spPr>
          <a:xfrm>
            <a:off x="6784156" y="3460404"/>
            <a:ext cx="78242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de Seta Reta 18">
            <a:extLst>
              <a:ext uri="{FF2B5EF4-FFF2-40B4-BE49-F238E27FC236}">
                <a16:creationId xmlns:a16="http://schemas.microsoft.com/office/drawing/2014/main" id="{61D2EEC5-C18A-4725-A9F9-C98375761BE3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8848627" y="3460404"/>
            <a:ext cx="78242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to 24">
            <a:extLst>
              <a:ext uri="{FF2B5EF4-FFF2-40B4-BE49-F238E27FC236}">
                <a16:creationId xmlns:a16="http://schemas.microsoft.com/office/drawing/2014/main" id="{684AB2F8-C1D8-4117-B8E0-F40B2BD668D7}"/>
              </a:ext>
            </a:extLst>
          </p:cNvPr>
          <p:cNvCxnSpPr>
            <a:stCxn id="7" idx="0"/>
          </p:cNvCxnSpPr>
          <p:nvPr/>
        </p:nvCxnSpPr>
        <p:spPr>
          <a:xfrm flipV="1">
            <a:off x="10272075" y="2208996"/>
            <a:ext cx="0" cy="89954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: Angulado 28">
            <a:extLst>
              <a:ext uri="{FF2B5EF4-FFF2-40B4-BE49-F238E27FC236}">
                <a16:creationId xmlns:a16="http://schemas.microsoft.com/office/drawing/2014/main" id="{C78F5BE4-1103-406E-BE1F-73A07384214B}"/>
              </a:ext>
            </a:extLst>
          </p:cNvPr>
          <p:cNvCxnSpPr>
            <a:cxnSpLocks/>
            <a:endCxn id="5" idx="0"/>
          </p:cNvCxnSpPr>
          <p:nvPr/>
        </p:nvCxnSpPr>
        <p:spPr>
          <a:xfrm rot="10800000" flipV="1">
            <a:off x="3984397" y="2208996"/>
            <a:ext cx="6287683" cy="899548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Elipse 30">
            <a:extLst>
              <a:ext uri="{FF2B5EF4-FFF2-40B4-BE49-F238E27FC236}">
                <a16:creationId xmlns:a16="http://schemas.microsoft.com/office/drawing/2014/main" id="{6F138908-F610-4833-8814-083363024744}"/>
              </a:ext>
            </a:extLst>
          </p:cNvPr>
          <p:cNvSpPr/>
          <p:nvPr/>
        </p:nvSpPr>
        <p:spPr>
          <a:xfrm>
            <a:off x="1824675" y="1924974"/>
            <a:ext cx="190500" cy="1905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5DAF4E3E-D0BA-48A2-A0B0-56DAE2B3123B}"/>
              </a:ext>
            </a:extLst>
          </p:cNvPr>
          <p:cNvSpPr txBox="1"/>
          <p:nvPr/>
        </p:nvSpPr>
        <p:spPr>
          <a:xfrm>
            <a:off x="1588455" y="1617197"/>
            <a:ext cx="6629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gency FB" panose="020B0503020202020204" pitchFamily="34" charset="0"/>
              </a:rPr>
              <a:t>START</a:t>
            </a:r>
          </a:p>
        </p:txBody>
      </p:sp>
      <p:cxnSp>
        <p:nvCxnSpPr>
          <p:cNvPr id="34" name="Conector de Seta Reta 33">
            <a:extLst>
              <a:ext uri="{FF2B5EF4-FFF2-40B4-BE49-F238E27FC236}">
                <a16:creationId xmlns:a16="http://schemas.microsoft.com/office/drawing/2014/main" id="{AE119C8E-D27B-4392-A3DC-1116E91ADCC5}"/>
              </a:ext>
            </a:extLst>
          </p:cNvPr>
          <p:cNvCxnSpPr>
            <a:stCxn id="31" idx="4"/>
            <a:endCxn id="4" idx="0"/>
          </p:cNvCxnSpPr>
          <p:nvPr/>
        </p:nvCxnSpPr>
        <p:spPr>
          <a:xfrm>
            <a:off x="1919925" y="2115474"/>
            <a:ext cx="0" cy="99307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Elipse 34">
            <a:extLst>
              <a:ext uri="{FF2B5EF4-FFF2-40B4-BE49-F238E27FC236}">
                <a16:creationId xmlns:a16="http://schemas.microsoft.com/office/drawing/2014/main" id="{AF2E6F36-74BA-4432-A3F0-C0CB119E602C}"/>
              </a:ext>
            </a:extLst>
          </p:cNvPr>
          <p:cNvSpPr/>
          <p:nvPr/>
        </p:nvSpPr>
        <p:spPr>
          <a:xfrm>
            <a:off x="6009819" y="4646443"/>
            <a:ext cx="172362" cy="196875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C11D97A2-6667-4851-AE18-DDC4A70E2AD8}"/>
              </a:ext>
            </a:extLst>
          </p:cNvPr>
          <p:cNvSpPr txBox="1"/>
          <p:nvPr/>
        </p:nvSpPr>
        <p:spPr>
          <a:xfrm>
            <a:off x="5796090" y="4922726"/>
            <a:ext cx="599819" cy="318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gency FB" panose="020B0503020202020204" pitchFamily="34" charset="0"/>
              </a:rPr>
              <a:t>END</a:t>
            </a:r>
          </a:p>
        </p:txBody>
      </p:sp>
      <p:cxnSp>
        <p:nvCxnSpPr>
          <p:cNvPr id="37" name="Conector de Seta Reta 36">
            <a:extLst>
              <a:ext uri="{FF2B5EF4-FFF2-40B4-BE49-F238E27FC236}">
                <a16:creationId xmlns:a16="http://schemas.microsoft.com/office/drawing/2014/main" id="{2CF1BBC4-C1FE-497F-8CBC-09EF6B817AE2}"/>
              </a:ext>
            </a:extLst>
          </p:cNvPr>
          <p:cNvCxnSpPr/>
          <p:nvPr/>
        </p:nvCxnSpPr>
        <p:spPr>
          <a:xfrm>
            <a:off x="6096000" y="3653373"/>
            <a:ext cx="0" cy="99307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ítulo 1">
            <a:extLst>
              <a:ext uri="{FF2B5EF4-FFF2-40B4-BE49-F238E27FC236}">
                <a16:creationId xmlns:a16="http://schemas.microsoft.com/office/drawing/2014/main" id="{2A77750B-2A42-4BFA-99DD-D31187748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Genetic Algorithms</a:t>
            </a:r>
          </a:p>
        </p:txBody>
      </p:sp>
    </p:spTree>
    <p:extLst>
      <p:ext uri="{BB962C8B-B14F-4D97-AF65-F5344CB8AC3E}">
        <p14:creationId xmlns:p14="http://schemas.microsoft.com/office/powerpoint/2010/main" val="1272828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"/>
                            </p:stCondLst>
                            <p:childTnLst>
                              <p:par>
                                <p:cTn id="7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11" grpId="0" animBg="1"/>
      <p:bldP spid="31" grpId="0" animBg="1"/>
      <p:bldP spid="32" grpId="0"/>
      <p:bldP spid="35" grpId="0" animBg="1"/>
      <p:bldP spid="3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CaixaDeTexto 3">
                <a:extLst>
                  <a:ext uri="{FF2B5EF4-FFF2-40B4-BE49-F238E27FC236}">
                    <a16:creationId xmlns:a16="http://schemas.microsoft.com/office/drawing/2014/main" id="{993DCE92-B06F-4C46-997C-46873B35498B}"/>
                  </a:ext>
                </a:extLst>
              </p:cNvPr>
              <p:cNvSpPr txBox="1"/>
              <p:nvPr/>
            </p:nvSpPr>
            <p:spPr>
              <a:xfrm>
                <a:off x="3132495" y="1339703"/>
                <a:ext cx="5927007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4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4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4400" dirty="0"/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4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4400" dirty="0"/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4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4400" dirty="0"/>
                  <a:t> + …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4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4400" dirty="0"/>
                  <a:t> = X</a:t>
                </a:r>
              </a:p>
            </p:txBody>
          </p:sp>
        </mc:Choice>
        <mc:Fallback>
          <p:sp>
            <p:nvSpPr>
              <p:cNvPr id="4" name="CaixaDeTexto 3">
                <a:extLst>
                  <a:ext uri="{FF2B5EF4-FFF2-40B4-BE49-F238E27FC236}">
                    <a16:creationId xmlns:a16="http://schemas.microsoft.com/office/drawing/2014/main" id="{993DCE92-B06F-4C46-997C-46873B3549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2495" y="1339703"/>
                <a:ext cx="5927007" cy="769441"/>
              </a:xfrm>
              <a:prstGeom prst="rect">
                <a:avLst/>
              </a:prstGeom>
              <a:blipFill>
                <a:blip r:embed="rId2"/>
                <a:stretch>
                  <a:fillRect t="-16667" r="-2469" b="-373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aixaDeTexto 4">
            <a:extLst>
              <a:ext uri="{FF2B5EF4-FFF2-40B4-BE49-F238E27FC236}">
                <a16:creationId xmlns:a16="http://schemas.microsoft.com/office/drawing/2014/main" id="{2E3D9FB5-06AE-46B0-835F-B6993B4C35EA}"/>
              </a:ext>
            </a:extLst>
          </p:cNvPr>
          <p:cNvSpPr txBox="1"/>
          <p:nvPr/>
        </p:nvSpPr>
        <p:spPr>
          <a:xfrm>
            <a:off x="3978272" y="2659559"/>
            <a:ext cx="423545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34 +33 + 33 = 100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C24B70F7-56A0-4CF2-9F31-E56D08245E9B}"/>
                  </a:ext>
                </a:extLst>
              </p:cNvPr>
              <p:cNvSpPr txBox="1"/>
              <p:nvPr/>
            </p:nvSpPr>
            <p:spPr>
              <a:xfrm>
                <a:off x="2517069" y="3979416"/>
                <a:ext cx="7157857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4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4400" dirty="0"/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4400" dirty="0"/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4400" dirty="0"/>
                  <a:t> + …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4400" b="0" i="1" smtClean="0">
                            <a:latin typeface="Cambria Math" panose="02040503050406030204" pitchFamily="18" charset="0"/>
                          </a:rPr>
                          <m:t>172</m:t>
                        </m:r>
                      </m:sub>
                    </m:sSub>
                  </m:oMath>
                </a14:m>
                <a:r>
                  <a:rPr lang="en-US" sz="4400" dirty="0"/>
                  <a:t> = 9206</a:t>
                </a:r>
              </a:p>
            </p:txBody>
          </p:sp>
        </mc:Choice>
        <mc:Fallback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C24B70F7-56A0-4CF2-9F31-E56D08245E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7069" y="3979416"/>
                <a:ext cx="7157857" cy="769441"/>
              </a:xfrm>
              <a:prstGeom prst="rect">
                <a:avLst/>
              </a:prstGeom>
              <a:blipFill>
                <a:blip r:embed="rId3"/>
                <a:stretch>
                  <a:fillRect t="-16667" r="-2726" b="-373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1574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Agrupar 27">
            <a:extLst>
              <a:ext uri="{FF2B5EF4-FFF2-40B4-BE49-F238E27FC236}">
                <a16:creationId xmlns:a16="http://schemas.microsoft.com/office/drawing/2014/main" id="{93DA41AF-7F5A-4793-A468-3D2E78827324}"/>
              </a:ext>
            </a:extLst>
          </p:cNvPr>
          <p:cNvGrpSpPr/>
          <p:nvPr/>
        </p:nvGrpSpPr>
        <p:grpSpPr>
          <a:xfrm>
            <a:off x="530080" y="1103192"/>
            <a:ext cx="2823683" cy="1076707"/>
            <a:chOff x="569966" y="1103192"/>
            <a:chExt cx="2823683" cy="1076707"/>
          </a:xfrm>
        </p:grpSpPr>
        <p:pic>
          <p:nvPicPr>
            <p:cNvPr id="23" name="Imagem 22">
              <a:extLst>
                <a:ext uri="{FF2B5EF4-FFF2-40B4-BE49-F238E27FC236}">
                  <a16:creationId xmlns:a16="http://schemas.microsoft.com/office/drawing/2014/main" id="{E430B962-BBDF-4247-8BC7-8321FCD6361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20000" contrast="-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69967" y="1103192"/>
              <a:ext cx="2823682" cy="1076707"/>
            </a:xfrm>
            <a:prstGeom prst="rect">
              <a:avLst/>
            </a:prstGeom>
          </p:spPr>
        </p:pic>
        <p:pic>
          <p:nvPicPr>
            <p:cNvPr id="24" name="Imagem 23">
              <a:extLst>
                <a:ext uri="{FF2B5EF4-FFF2-40B4-BE49-F238E27FC236}">
                  <a16:creationId xmlns:a16="http://schemas.microsoft.com/office/drawing/2014/main" id="{673B5BE4-4210-4403-8FAB-020F447D63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86476"/>
            <a:stretch/>
          </p:blipFill>
          <p:spPr>
            <a:xfrm>
              <a:off x="569966" y="1103193"/>
              <a:ext cx="381866" cy="1076706"/>
            </a:xfrm>
            <a:prstGeom prst="rect">
              <a:avLst/>
            </a:prstGeom>
          </p:spPr>
        </p:pic>
      </p:grp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815D8733-2D99-4AD7-9ECD-3CF94DC64F8E}"/>
              </a:ext>
            </a:extLst>
          </p:cNvPr>
          <p:cNvSpPr txBox="1"/>
          <p:nvPr/>
        </p:nvSpPr>
        <p:spPr>
          <a:xfrm>
            <a:off x="16320" y="197653"/>
            <a:ext cx="39309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+mj-lt"/>
              </a:rPr>
              <a:t>Representation</a:t>
            </a:r>
          </a:p>
        </p:txBody>
      </p:sp>
      <p:sp>
        <p:nvSpPr>
          <p:cNvPr id="26" name="Retângulo 25">
            <a:extLst>
              <a:ext uri="{FF2B5EF4-FFF2-40B4-BE49-F238E27FC236}">
                <a16:creationId xmlns:a16="http://schemas.microsoft.com/office/drawing/2014/main" id="{828B282D-D1BA-440E-BF33-5D5D7E8E9764}"/>
              </a:ext>
            </a:extLst>
          </p:cNvPr>
          <p:cNvSpPr/>
          <p:nvPr/>
        </p:nvSpPr>
        <p:spPr>
          <a:xfrm>
            <a:off x="3883843" y="0"/>
            <a:ext cx="8308157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33" name="Tabela 32">
            <a:extLst>
              <a:ext uri="{FF2B5EF4-FFF2-40B4-BE49-F238E27FC236}">
                <a16:creationId xmlns:a16="http://schemas.microsoft.com/office/drawing/2014/main" id="{7CD4DF4F-6433-4979-82CB-273BD48C4F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1928714"/>
              </p:ext>
            </p:extLst>
          </p:nvPr>
        </p:nvGraphicFramePr>
        <p:xfrm>
          <a:off x="-452403" y="8941396"/>
          <a:ext cx="4868421" cy="2139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5089">
                  <a:extLst>
                    <a:ext uri="{9D8B030D-6E8A-4147-A177-3AD203B41FA5}">
                      <a16:colId xmlns:a16="http://schemas.microsoft.com/office/drawing/2014/main" val="3868988489"/>
                    </a:ext>
                  </a:extLst>
                </a:gridCol>
                <a:gridCol w="3563332">
                  <a:extLst>
                    <a:ext uri="{9D8B030D-6E8A-4147-A177-3AD203B41FA5}">
                      <a16:colId xmlns:a16="http://schemas.microsoft.com/office/drawing/2014/main" val="2515745347"/>
                    </a:ext>
                  </a:extLst>
                </a:gridCol>
              </a:tblGrid>
              <a:tr h="305992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Nature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GA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8855451"/>
                  </a:ext>
                </a:extLst>
              </a:tr>
              <a:tr h="305992"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Individual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Any possible solution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2873045"/>
                  </a:ext>
                </a:extLst>
              </a:tr>
              <a:tr h="251500"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Chromosome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Representation of an individual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8660027"/>
                  </a:ext>
                </a:extLst>
              </a:tr>
              <a:tr h="251500"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Locus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The position of a gene on the chromosome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8155243"/>
                  </a:ext>
                </a:extLst>
              </a:tr>
              <a:tr h="305992"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Population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Set of all individuals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876800"/>
                  </a:ext>
                </a:extLst>
              </a:tr>
              <a:tr h="305992"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Population 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Number of individuals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0616387"/>
                  </a:ext>
                </a:extLst>
              </a:tr>
              <a:tr h="305992"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Search space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dirty="0"/>
                        <a:t>All possible solutions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3539059"/>
                  </a:ext>
                </a:extLst>
              </a:tr>
            </a:tbl>
          </a:graphicData>
        </a:graphic>
      </p:graphicFrame>
      <p:pic>
        <p:nvPicPr>
          <p:cNvPr id="34" name="Imagem 33">
            <a:extLst>
              <a:ext uri="{FF2B5EF4-FFF2-40B4-BE49-F238E27FC236}">
                <a16:creationId xmlns:a16="http://schemas.microsoft.com/office/drawing/2014/main" id="{74C10BE5-D9F8-4DE1-83B5-516300924C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3537" y="3259108"/>
            <a:ext cx="3336769" cy="1504655"/>
          </a:xfrm>
          <a:prstGeom prst="rect">
            <a:avLst/>
          </a:prstGeom>
        </p:spPr>
      </p:pic>
      <p:grpSp>
        <p:nvGrpSpPr>
          <p:cNvPr id="41" name="Agrupar 40">
            <a:extLst>
              <a:ext uri="{FF2B5EF4-FFF2-40B4-BE49-F238E27FC236}">
                <a16:creationId xmlns:a16="http://schemas.microsoft.com/office/drawing/2014/main" id="{E76DA68E-FEB1-4C56-957D-5F73B0450481}"/>
              </a:ext>
            </a:extLst>
          </p:cNvPr>
          <p:cNvGrpSpPr/>
          <p:nvPr/>
        </p:nvGrpSpPr>
        <p:grpSpPr>
          <a:xfrm>
            <a:off x="6190683" y="1390911"/>
            <a:ext cx="3694476" cy="457200"/>
            <a:chOff x="6438104" y="1103192"/>
            <a:chExt cx="3694476" cy="457200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5" name="Retângulo 34">
                  <a:extLst>
                    <a:ext uri="{FF2B5EF4-FFF2-40B4-BE49-F238E27FC236}">
                      <a16:creationId xmlns:a16="http://schemas.microsoft.com/office/drawing/2014/main" id="{1253AEB9-3478-424B-BD91-D82C36EA92AE}"/>
                    </a:ext>
                  </a:extLst>
                </p:cNvPr>
                <p:cNvSpPr/>
                <p:nvPr/>
              </p:nvSpPr>
              <p:spPr>
                <a:xfrm>
                  <a:off x="7846580" y="1103192"/>
                  <a:ext cx="457200" cy="457200"/>
                </a:xfrm>
                <a:prstGeom prst="rect">
                  <a:avLst/>
                </a:prstGeom>
                <a:noFill/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35" name="Retângulo 34">
                  <a:extLst>
                    <a:ext uri="{FF2B5EF4-FFF2-40B4-BE49-F238E27FC236}">
                      <a16:creationId xmlns:a16="http://schemas.microsoft.com/office/drawing/2014/main" id="{1253AEB9-3478-424B-BD91-D82C36EA92A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46580" y="1103192"/>
                  <a:ext cx="457200" cy="45720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317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6" name="Retângulo 35">
                  <a:extLst>
                    <a:ext uri="{FF2B5EF4-FFF2-40B4-BE49-F238E27FC236}">
                      <a16:creationId xmlns:a16="http://schemas.microsoft.com/office/drawing/2014/main" id="{6C4C1BE7-510B-4645-ACF2-90DCDD6B0E43}"/>
                    </a:ext>
                  </a:extLst>
                </p:cNvPr>
                <p:cNvSpPr/>
                <p:nvPr/>
              </p:nvSpPr>
              <p:spPr>
                <a:xfrm>
                  <a:off x="8303780" y="1103192"/>
                  <a:ext cx="457200" cy="457200"/>
                </a:xfrm>
                <a:prstGeom prst="rect">
                  <a:avLst/>
                </a:prstGeom>
                <a:noFill/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/>
                </a:p>
              </p:txBody>
            </p:sp>
          </mc:Choice>
          <mc:Fallback>
            <p:sp>
              <p:nvSpPr>
                <p:cNvPr id="36" name="Retângulo 35">
                  <a:extLst>
                    <a:ext uri="{FF2B5EF4-FFF2-40B4-BE49-F238E27FC236}">
                      <a16:creationId xmlns:a16="http://schemas.microsoft.com/office/drawing/2014/main" id="{6C4C1BE7-510B-4645-ACF2-90DCDD6B0E4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03780" y="1103192"/>
                  <a:ext cx="457200" cy="45720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317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7" name="Retângulo 36">
                  <a:extLst>
                    <a:ext uri="{FF2B5EF4-FFF2-40B4-BE49-F238E27FC236}">
                      <a16:creationId xmlns:a16="http://schemas.microsoft.com/office/drawing/2014/main" id="{9C1D2D3B-281A-4282-9C7C-10470641FD6E}"/>
                    </a:ext>
                  </a:extLst>
                </p:cNvPr>
                <p:cNvSpPr/>
                <p:nvPr/>
              </p:nvSpPr>
              <p:spPr>
                <a:xfrm>
                  <a:off x="8760980" y="1103192"/>
                  <a:ext cx="457200" cy="457200"/>
                </a:xfrm>
                <a:prstGeom prst="rect">
                  <a:avLst/>
                </a:prstGeom>
                <a:noFill/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37" name="Retângulo 36">
                  <a:extLst>
                    <a:ext uri="{FF2B5EF4-FFF2-40B4-BE49-F238E27FC236}">
                      <a16:creationId xmlns:a16="http://schemas.microsoft.com/office/drawing/2014/main" id="{9C1D2D3B-281A-4282-9C7C-10470641FD6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60980" y="1103192"/>
                  <a:ext cx="457200" cy="45720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317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8" name="Retângulo 37">
                  <a:extLst>
                    <a:ext uri="{FF2B5EF4-FFF2-40B4-BE49-F238E27FC236}">
                      <a16:creationId xmlns:a16="http://schemas.microsoft.com/office/drawing/2014/main" id="{A6437243-6292-4036-B9BA-C4657D016F1C}"/>
                    </a:ext>
                  </a:extLst>
                </p:cNvPr>
                <p:cNvSpPr/>
                <p:nvPr/>
              </p:nvSpPr>
              <p:spPr>
                <a:xfrm>
                  <a:off x="9218180" y="1103192"/>
                  <a:ext cx="457200" cy="457200"/>
                </a:xfrm>
                <a:prstGeom prst="rect">
                  <a:avLst/>
                </a:prstGeom>
                <a:noFill/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…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38" name="Retângulo 37">
                  <a:extLst>
                    <a:ext uri="{FF2B5EF4-FFF2-40B4-BE49-F238E27FC236}">
                      <a16:creationId xmlns:a16="http://schemas.microsoft.com/office/drawing/2014/main" id="{A6437243-6292-4036-B9BA-C4657D016F1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18180" y="1103192"/>
                  <a:ext cx="457200" cy="45720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 w="317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9" name="Retângulo 38">
                  <a:extLst>
                    <a:ext uri="{FF2B5EF4-FFF2-40B4-BE49-F238E27FC236}">
                      <a16:creationId xmlns:a16="http://schemas.microsoft.com/office/drawing/2014/main" id="{555A1500-D20E-447E-A08C-002424C90209}"/>
                    </a:ext>
                  </a:extLst>
                </p:cNvPr>
                <p:cNvSpPr/>
                <p:nvPr/>
              </p:nvSpPr>
              <p:spPr>
                <a:xfrm>
                  <a:off x="9675380" y="1103192"/>
                  <a:ext cx="457200" cy="457200"/>
                </a:xfrm>
                <a:prstGeom prst="rect">
                  <a:avLst/>
                </a:prstGeom>
                <a:noFill/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39" name="Retângulo 38">
                  <a:extLst>
                    <a:ext uri="{FF2B5EF4-FFF2-40B4-BE49-F238E27FC236}">
                      <a16:creationId xmlns:a16="http://schemas.microsoft.com/office/drawing/2014/main" id="{555A1500-D20E-447E-A08C-002424C9020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75380" y="1103192"/>
                  <a:ext cx="457200" cy="45720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 w="317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0" name="CaixaDeTexto 39">
              <a:extLst>
                <a:ext uri="{FF2B5EF4-FFF2-40B4-BE49-F238E27FC236}">
                  <a16:creationId xmlns:a16="http://schemas.microsoft.com/office/drawing/2014/main" id="{BEE0F777-289F-450E-AD6F-2D554C11BA04}"/>
                </a:ext>
              </a:extLst>
            </p:cNvPr>
            <p:cNvSpPr txBox="1"/>
            <p:nvPr/>
          </p:nvSpPr>
          <p:spPr>
            <a:xfrm>
              <a:off x="6438104" y="1147126"/>
              <a:ext cx="11526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i="1" dirty="0"/>
                <a:t>Individual</a:t>
              </a:r>
            </a:p>
          </p:txBody>
        </p:sp>
      </p:grpSp>
      <p:grpSp>
        <p:nvGrpSpPr>
          <p:cNvPr id="42" name="Agrupar 41">
            <a:extLst>
              <a:ext uri="{FF2B5EF4-FFF2-40B4-BE49-F238E27FC236}">
                <a16:creationId xmlns:a16="http://schemas.microsoft.com/office/drawing/2014/main" id="{22338056-EA9A-4644-96FE-ECB884C19D44}"/>
              </a:ext>
            </a:extLst>
          </p:cNvPr>
          <p:cNvGrpSpPr/>
          <p:nvPr/>
        </p:nvGrpSpPr>
        <p:grpSpPr>
          <a:xfrm>
            <a:off x="6190683" y="2781822"/>
            <a:ext cx="3694476" cy="457200"/>
            <a:chOff x="6438104" y="1103192"/>
            <a:chExt cx="3694476" cy="457200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3" name="Retângulo 42">
                  <a:extLst>
                    <a:ext uri="{FF2B5EF4-FFF2-40B4-BE49-F238E27FC236}">
                      <a16:creationId xmlns:a16="http://schemas.microsoft.com/office/drawing/2014/main" id="{719825AD-3837-4C22-A9D0-0410A944CDF8}"/>
                    </a:ext>
                  </a:extLst>
                </p:cNvPr>
                <p:cNvSpPr/>
                <p:nvPr/>
              </p:nvSpPr>
              <p:spPr>
                <a:xfrm>
                  <a:off x="7846580" y="1103192"/>
                  <a:ext cx="457200" cy="457200"/>
                </a:xfrm>
                <a:prstGeom prst="rect">
                  <a:avLst/>
                </a:prstGeom>
                <a:noFill/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43" name="Retângulo 42">
                  <a:extLst>
                    <a:ext uri="{FF2B5EF4-FFF2-40B4-BE49-F238E27FC236}">
                      <a16:creationId xmlns:a16="http://schemas.microsoft.com/office/drawing/2014/main" id="{719825AD-3837-4C22-A9D0-0410A944CDF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46580" y="1103192"/>
                  <a:ext cx="457200" cy="45720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 w="317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4" name="Retângulo 43">
                  <a:extLst>
                    <a:ext uri="{FF2B5EF4-FFF2-40B4-BE49-F238E27FC236}">
                      <a16:creationId xmlns:a16="http://schemas.microsoft.com/office/drawing/2014/main" id="{289AC0C3-409A-4D11-91B6-7EDE9EBBED67}"/>
                    </a:ext>
                  </a:extLst>
                </p:cNvPr>
                <p:cNvSpPr/>
                <p:nvPr/>
              </p:nvSpPr>
              <p:spPr>
                <a:xfrm>
                  <a:off x="8303780" y="1103192"/>
                  <a:ext cx="457200" cy="457200"/>
                </a:xfrm>
                <a:prstGeom prst="rect">
                  <a:avLst/>
                </a:prstGeom>
                <a:noFill/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44" name="Retângulo 43">
                  <a:extLst>
                    <a:ext uri="{FF2B5EF4-FFF2-40B4-BE49-F238E27FC236}">
                      <a16:creationId xmlns:a16="http://schemas.microsoft.com/office/drawing/2014/main" id="{289AC0C3-409A-4D11-91B6-7EDE9EBBED6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03780" y="1103192"/>
                  <a:ext cx="457200" cy="45720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 w="317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5" name="Retângulo 44">
                  <a:extLst>
                    <a:ext uri="{FF2B5EF4-FFF2-40B4-BE49-F238E27FC236}">
                      <a16:creationId xmlns:a16="http://schemas.microsoft.com/office/drawing/2014/main" id="{FE7D61F6-3564-44A8-A4F8-A0A78605D169}"/>
                    </a:ext>
                  </a:extLst>
                </p:cNvPr>
                <p:cNvSpPr/>
                <p:nvPr/>
              </p:nvSpPr>
              <p:spPr>
                <a:xfrm>
                  <a:off x="8760980" y="1103192"/>
                  <a:ext cx="457200" cy="457200"/>
                </a:xfrm>
                <a:prstGeom prst="rect">
                  <a:avLst/>
                </a:prstGeom>
                <a:noFill/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45" name="Retângulo 44">
                  <a:extLst>
                    <a:ext uri="{FF2B5EF4-FFF2-40B4-BE49-F238E27FC236}">
                      <a16:creationId xmlns:a16="http://schemas.microsoft.com/office/drawing/2014/main" id="{FE7D61F6-3564-44A8-A4F8-A0A78605D16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60980" y="1103192"/>
                  <a:ext cx="457200" cy="457200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 w="317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6" name="Retângulo 45">
                  <a:extLst>
                    <a:ext uri="{FF2B5EF4-FFF2-40B4-BE49-F238E27FC236}">
                      <a16:creationId xmlns:a16="http://schemas.microsoft.com/office/drawing/2014/main" id="{D9546742-C3CB-4CC6-BF05-DB9060CC7DF0}"/>
                    </a:ext>
                  </a:extLst>
                </p:cNvPr>
                <p:cNvSpPr/>
                <p:nvPr/>
              </p:nvSpPr>
              <p:spPr>
                <a:xfrm>
                  <a:off x="9218180" y="1103192"/>
                  <a:ext cx="457200" cy="457200"/>
                </a:xfrm>
                <a:prstGeom prst="rect">
                  <a:avLst/>
                </a:prstGeom>
                <a:noFill/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46" name="Retângulo 45">
                  <a:extLst>
                    <a:ext uri="{FF2B5EF4-FFF2-40B4-BE49-F238E27FC236}">
                      <a16:creationId xmlns:a16="http://schemas.microsoft.com/office/drawing/2014/main" id="{D9546742-C3CB-4CC6-BF05-DB9060CC7DF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18180" y="1103192"/>
                  <a:ext cx="457200" cy="457200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 w="317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7" name="Retângulo 46">
                  <a:extLst>
                    <a:ext uri="{FF2B5EF4-FFF2-40B4-BE49-F238E27FC236}">
                      <a16:creationId xmlns:a16="http://schemas.microsoft.com/office/drawing/2014/main" id="{2EE4DEA5-B525-4C3A-86D1-24B8DEEC51D6}"/>
                    </a:ext>
                  </a:extLst>
                </p:cNvPr>
                <p:cNvSpPr/>
                <p:nvPr/>
              </p:nvSpPr>
              <p:spPr>
                <a:xfrm>
                  <a:off x="9675380" y="1103192"/>
                  <a:ext cx="457200" cy="457200"/>
                </a:xfrm>
                <a:prstGeom prst="rect">
                  <a:avLst/>
                </a:prstGeom>
                <a:noFill/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47" name="Retângulo 46">
                  <a:extLst>
                    <a:ext uri="{FF2B5EF4-FFF2-40B4-BE49-F238E27FC236}">
                      <a16:creationId xmlns:a16="http://schemas.microsoft.com/office/drawing/2014/main" id="{2EE4DEA5-B525-4C3A-86D1-24B8DEEC51D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75380" y="1103192"/>
                  <a:ext cx="457200" cy="457200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 w="317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8" name="CaixaDeTexto 47">
              <a:extLst>
                <a:ext uri="{FF2B5EF4-FFF2-40B4-BE49-F238E27FC236}">
                  <a16:creationId xmlns:a16="http://schemas.microsoft.com/office/drawing/2014/main" id="{F040C802-14C8-49A5-874C-53D5F566CF41}"/>
                </a:ext>
              </a:extLst>
            </p:cNvPr>
            <p:cNvSpPr txBox="1"/>
            <p:nvPr/>
          </p:nvSpPr>
          <p:spPr>
            <a:xfrm>
              <a:off x="6438104" y="1147126"/>
              <a:ext cx="11526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i="1" dirty="0"/>
                <a:t>Binary</a:t>
              </a:r>
            </a:p>
          </p:txBody>
        </p:sp>
      </p:grpSp>
      <p:grpSp>
        <p:nvGrpSpPr>
          <p:cNvPr id="49" name="Agrupar 48">
            <a:extLst>
              <a:ext uri="{FF2B5EF4-FFF2-40B4-BE49-F238E27FC236}">
                <a16:creationId xmlns:a16="http://schemas.microsoft.com/office/drawing/2014/main" id="{8C631337-5019-47CA-80F3-1CCB4F2BD03B}"/>
              </a:ext>
            </a:extLst>
          </p:cNvPr>
          <p:cNvGrpSpPr/>
          <p:nvPr/>
        </p:nvGrpSpPr>
        <p:grpSpPr>
          <a:xfrm>
            <a:off x="5749519" y="3618979"/>
            <a:ext cx="3221240" cy="457200"/>
            <a:chOff x="5996940" y="1103192"/>
            <a:chExt cx="3221240" cy="457200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0" name="Retângulo 49">
                  <a:extLst>
                    <a:ext uri="{FF2B5EF4-FFF2-40B4-BE49-F238E27FC236}">
                      <a16:creationId xmlns:a16="http://schemas.microsoft.com/office/drawing/2014/main" id="{3DCE50D3-25CE-423A-A921-0E259AD876C1}"/>
                    </a:ext>
                  </a:extLst>
                </p:cNvPr>
                <p:cNvSpPr/>
                <p:nvPr/>
              </p:nvSpPr>
              <p:spPr>
                <a:xfrm>
                  <a:off x="7846580" y="1103192"/>
                  <a:ext cx="457200" cy="457200"/>
                </a:xfrm>
                <a:prstGeom prst="rect">
                  <a:avLst/>
                </a:prstGeom>
                <a:noFill/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27.1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>
            <p:sp>
              <p:nvSpPr>
                <p:cNvPr id="50" name="Retângulo 49">
                  <a:extLst>
                    <a:ext uri="{FF2B5EF4-FFF2-40B4-BE49-F238E27FC236}">
                      <a16:creationId xmlns:a16="http://schemas.microsoft.com/office/drawing/2014/main" id="{3DCE50D3-25CE-423A-A921-0E259AD876C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46580" y="1103192"/>
                  <a:ext cx="457200" cy="457200"/>
                </a:xfrm>
                <a:prstGeom prst="rect">
                  <a:avLst/>
                </a:prstGeom>
                <a:blipFill>
                  <a:blip r:embed="rId11"/>
                  <a:stretch>
                    <a:fillRect l="-1250"/>
                  </a:stretch>
                </a:blipFill>
                <a:ln w="317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1" name="Retângulo 50">
                  <a:extLst>
                    <a:ext uri="{FF2B5EF4-FFF2-40B4-BE49-F238E27FC236}">
                      <a16:creationId xmlns:a16="http://schemas.microsoft.com/office/drawing/2014/main" id="{6AB7BB0A-86C3-47D9-BE7F-155B2029BB81}"/>
                    </a:ext>
                  </a:extLst>
                </p:cNvPr>
                <p:cNvSpPr/>
                <p:nvPr/>
              </p:nvSpPr>
              <p:spPr>
                <a:xfrm>
                  <a:off x="8303780" y="1103192"/>
                  <a:ext cx="457200" cy="457200"/>
                </a:xfrm>
                <a:prstGeom prst="rect">
                  <a:avLst/>
                </a:prstGeom>
                <a:noFill/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−5.9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>
            <p:sp>
              <p:nvSpPr>
                <p:cNvPr id="51" name="Retângulo 50">
                  <a:extLst>
                    <a:ext uri="{FF2B5EF4-FFF2-40B4-BE49-F238E27FC236}">
                      <a16:creationId xmlns:a16="http://schemas.microsoft.com/office/drawing/2014/main" id="{6AB7BB0A-86C3-47D9-BE7F-155B2029BB8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03780" y="1103192"/>
                  <a:ext cx="457200" cy="457200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 w="317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2" name="Retângulo 51">
                  <a:extLst>
                    <a:ext uri="{FF2B5EF4-FFF2-40B4-BE49-F238E27FC236}">
                      <a16:creationId xmlns:a16="http://schemas.microsoft.com/office/drawing/2014/main" id="{E90EC2A7-D9F9-4E3C-A95E-9CF33C12498A}"/>
                    </a:ext>
                  </a:extLst>
                </p:cNvPr>
                <p:cNvSpPr/>
                <p:nvPr/>
              </p:nvSpPr>
              <p:spPr>
                <a:xfrm>
                  <a:off x="8760980" y="1103192"/>
                  <a:ext cx="457200" cy="457200"/>
                </a:xfrm>
                <a:prstGeom prst="rect">
                  <a:avLst/>
                </a:prstGeom>
                <a:noFill/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10.3</m:t>
                        </m:r>
                      </m:oMath>
                    </m:oMathPara>
                  </a14:m>
                  <a:endParaRPr lang="en-US" sz="1400" dirty="0"/>
                </a:p>
              </p:txBody>
            </p:sp>
          </mc:Choice>
          <mc:Fallback>
            <p:sp>
              <p:nvSpPr>
                <p:cNvPr id="52" name="Retângulo 51">
                  <a:extLst>
                    <a:ext uri="{FF2B5EF4-FFF2-40B4-BE49-F238E27FC236}">
                      <a16:creationId xmlns:a16="http://schemas.microsoft.com/office/drawing/2014/main" id="{E90EC2A7-D9F9-4E3C-A95E-9CF33C12498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60980" y="1103192"/>
                  <a:ext cx="457200" cy="457200"/>
                </a:xfrm>
                <a:prstGeom prst="rect">
                  <a:avLst/>
                </a:prstGeom>
                <a:blipFill>
                  <a:blip r:embed="rId13"/>
                  <a:stretch>
                    <a:fillRect l="-1250"/>
                  </a:stretch>
                </a:blipFill>
                <a:ln w="317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5" name="CaixaDeTexto 54">
              <a:extLst>
                <a:ext uri="{FF2B5EF4-FFF2-40B4-BE49-F238E27FC236}">
                  <a16:creationId xmlns:a16="http://schemas.microsoft.com/office/drawing/2014/main" id="{B67ECFC6-AF1E-426E-84E1-E8A7CC1AA080}"/>
                </a:ext>
              </a:extLst>
            </p:cNvPr>
            <p:cNvSpPr txBox="1"/>
            <p:nvPr/>
          </p:nvSpPr>
          <p:spPr>
            <a:xfrm>
              <a:off x="5996940" y="1147126"/>
              <a:ext cx="15937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i="1" dirty="0"/>
                <a:t>Real Numbers</a:t>
              </a:r>
            </a:p>
          </p:txBody>
        </p:sp>
      </p:grpSp>
      <p:grpSp>
        <p:nvGrpSpPr>
          <p:cNvPr id="56" name="Agrupar 55">
            <a:extLst>
              <a:ext uri="{FF2B5EF4-FFF2-40B4-BE49-F238E27FC236}">
                <a16:creationId xmlns:a16="http://schemas.microsoft.com/office/drawing/2014/main" id="{EAE43729-0377-4B23-9A1D-4AB035371E35}"/>
              </a:ext>
            </a:extLst>
          </p:cNvPr>
          <p:cNvGrpSpPr/>
          <p:nvPr/>
        </p:nvGrpSpPr>
        <p:grpSpPr>
          <a:xfrm>
            <a:off x="4835118" y="4456136"/>
            <a:ext cx="4135641" cy="457200"/>
            <a:chOff x="5082539" y="1103192"/>
            <a:chExt cx="4135641" cy="457200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7" name="Retângulo 56">
                  <a:extLst>
                    <a:ext uri="{FF2B5EF4-FFF2-40B4-BE49-F238E27FC236}">
                      <a16:creationId xmlns:a16="http://schemas.microsoft.com/office/drawing/2014/main" id="{EB966A28-65E8-4D57-8EA0-909510992F70}"/>
                    </a:ext>
                  </a:extLst>
                </p:cNvPr>
                <p:cNvSpPr/>
                <p:nvPr/>
              </p:nvSpPr>
              <p:spPr>
                <a:xfrm>
                  <a:off x="7846580" y="1103192"/>
                  <a:ext cx="457200" cy="457200"/>
                </a:xfrm>
                <a:prstGeom prst="rect">
                  <a:avLst/>
                </a:prstGeom>
                <a:noFill/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57" name="Retângulo 56">
                  <a:extLst>
                    <a:ext uri="{FF2B5EF4-FFF2-40B4-BE49-F238E27FC236}">
                      <a16:creationId xmlns:a16="http://schemas.microsoft.com/office/drawing/2014/main" id="{EB966A28-65E8-4D57-8EA0-909510992F7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46580" y="1103192"/>
                  <a:ext cx="457200" cy="457200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  <a:ln w="317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8" name="Retângulo 57">
                  <a:extLst>
                    <a:ext uri="{FF2B5EF4-FFF2-40B4-BE49-F238E27FC236}">
                      <a16:creationId xmlns:a16="http://schemas.microsoft.com/office/drawing/2014/main" id="{88F6379D-366C-4577-8FB2-DA06C76DA4BD}"/>
                    </a:ext>
                  </a:extLst>
                </p:cNvPr>
                <p:cNvSpPr/>
                <p:nvPr/>
              </p:nvSpPr>
              <p:spPr>
                <a:xfrm>
                  <a:off x="8303780" y="1103192"/>
                  <a:ext cx="457200" cy="457200"/>
                </a:xfrm>
                <a:prstGeom prst="rect">
                  <a:avLst/>
                </a:prstGeom>
                <a:noFill/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52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58" name="Retângulo 57">
                  <a:extLst>
                    <a:ext uri="{FF2B5EF4-FFF2-40B4-BE49-F238E27FC236}">
                      <a16:creationId xmlns:a16="http://schemas.microsoft.com/office/drawing/2014/main" id="{88F6379D-366C-4577-8FB2-DA06C76DA4B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03780" y="1103192"/>
                  <a:ext cx="457200" cy="457200"/>
                </a:xfrm>
                <a:prstGeom prst="rect">
                  <a:avLst/>
                </a:prstGeom>
                <a:blipFill>
                  <a:blip r:embed="rId15"/>
                  <a:stretch>
                    <a:fillRect l="-1250"/>
                  </a:stretch>
                </a:blipFill>
                <a:ln w="317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9" name="Retângulo 58">
                  <a:extLst>
                    <a:ext uri="{FF2B5EF4-FFF2-40B4-BE49-F238E27FC236}">
                      <a16:creationId xmlns:a16="http://schemas.microsoft.com/office/drawing/2014/main" id="{375C3136-373C-4C39-8D19-2D619B1E8220}"/>
                    </a:ext>
                  </a:extLst>
                </p:cNvPr>
                <p:cNvSpPr/>
                <p:nvPr/>
              </p:nvSpPr>
              <p:spPr>
                <a:xfrm>
                  <a:off x="8760980" y="1103192"/>
                  <a:ext cx="457200" cy="457200"/>
                </a:xfrm>
                <a:prstGeom prst="rect">
                  <a:avLst/>
                </a:prstGeom>
                <a:noFill/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59" name="Retângulo 58">
                  <a:extLst>
                    <a:ext uri="{FF2B5EF4-FFF2-40B4-BE49-F238E27FC236}">
                      <a16:creationId xmlns:a16="http://schemas.microsoft.com/office/drawing/2014/main" id="{375C3136-373C-4C39-8D19-2D619B1E822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60980" y="1103192"/>
                  <a:ext cx="457200" cy="457200"/>
                </a:xfrm>
                <a:prstGeom prst="rect">
                  <a:avLst/>
                </a:prstGeom>
                <a:blipFill>
                  <a:blip r:embed="rId16"/>
                  <a:stretch>
                    <a:fillRect l="-1250"/>
                  </a:stretch>
                </a:blipFill>
                <a:ln w="317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0" name="CaixaDeTexto 59">
              <a:extLst>
                <a:ext uri="{FF2B5EF4-FFF2-40B4-BE49-F238E27FC236}">
                  <a16:creationId xmlns:a16="http://schemas.microsoft.com/office/drawing/2014/main" id="{2393359C-C660-4766-ADF9-D62ACB4EA0B7}"/>
                </a:ext>
              </a:extLst>
            </p:cNvPr>
            <p:cNvSpPr txBox="1"/>
            <p:nvPr/>
          </p:nvSpPr>
          <p:spPr>
            <a:xfrm>
              <a:off x="5082539" y="1147126"/>
              <a:ext cx="25081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i="1" dirty="0"/>
                <a:t>Permutation of elements</a:t>
              </a: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61" name="Retângulo 60">
                <a:extLst>
                  <a:ext uri="{FF2B5EF4-FFF2-40B4-BE49-F238E27FC236}">
                    <a16:creationId xmlns:a16="http://schemas.microsoft.com/office/drawing/2014/main" id="{C8741BBD-70C4-48DD-BFAC-D1EB17A20E0B}"/>
                  </a:ext>
                </a:extLst>
              </p:cNvPr>
              <p:cNvSpPr/>
              <p:nvPr/>
            </p:nvSpPr>
            <p:spPr>
              <a:xfrm>
                <a:off x="8970759" y="4456136"/>
                <a:ext cx="457200" cy="457200"/>
              </a:xfrm>
              <a:prstGeom prst="rect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1" name="Retângulo 60">
                <a:extLst>
                  <a:ext uri="{FF2B5EF4-FFF2-40B4-BE49-F238E27FC236}">
                    <a16:creationId xmlns:a16="http://schemas.microsoft.com/office/drawing/2014/main" id="{C8741BBD-70C4-48DD-BFAC-D1EB17A20E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0759" y="4456136"/>
                <a:ext cx="457200" cy="45720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 w="317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53955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Agrupar 27">
            <a:extLst>
              <a:ext uri="{FF2B5EF4-FFF2-40B4-BE49-F238E27FC236}">
                <a16:creationId xmlns:a16="http://schemas.microsoft.com/office/drawing/2014/main" id="{93DA41AF-7F5A-4793-A468-3D2E78827324}"/>
              </a:ext>
            </a:extLst>
          </p:cNvPr>
          <p:cNvGrpSpPr/>
          <p:nvPr/>
        </p:nvGrpSpPr>
        <p:grpSpPr>
          <a:xfrm>
            <a:off x="530080" y="1103192"/>
            <a:ext cx="2823683" cy="1076707"/>
            <a:chOff x="569966" y="1103192"/>
            <a:chExt cx="2823683" cy="1076707"/>
          </a:xfrm>
        </p:grpSpPr>
        <p:pic>
          <p:nvPicPr>
            <p:cNvPr id="23" name="Imagem 22">
              <a:extLst>
                <a:ext uri="{FF2B5EF4-FFF2-40B4-BE49-F238E27FC236}">
                  <a16:creationId xmlns:a16="http://schemas.microsoft.com/office/drawing/2014/main" id="{E430B962-BBDF-4247-8BC7-8321FCD6361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20000" contrast="-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69967" y="1103192"/>
              <a:ext cx="2823682" cy="1076707"/>
            </a:xfrm>
            <a:prstGeom prst="rect">
              <a:avLst/>
            </a:prstGeom>
          </p:spPr>
        </p:pic>
        <p:pic>
          <p:nvPicPr>
            <p:cNvPr id="24" name="Imagem 23">
              <a:extLst>
                <a:ext uri="{FF2B5EF4-FFF2-40B4-BE49-F238E27FC236}">
                  <a16:creationId xmlns:a16="http://schemas.microsoft.com/office/drawing/2014/main" id="{673B5BE4-4210-4403-8FAB-020F447D63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86476"/>
            <a:stretch/>
          </p:blipFill>
          <p:spPr>
            <a:xfrm>
              <a:off x="569966" y="1103193"/>
              <a:ext cx="381866" cy="1076706"/>
            </a:xfrm>
            <a:prstGeom prst="rect">
              <a:avLst/>
            </a:prstGeom>
          </p:spPr>
        </p:pic>
      </p:grp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815D8733-2D99-4AD7-9ECD-3CF94DC64F8E}"/>
              </a:ext>
            </a:extLst>
          </p:cNvPr>
          <p:cNvSpPr txBox="1"/>
          <p:nvPr/>
        </p:nvSpPr>
        <p:spPr>
          <a:xfrm>
            <a:off x="16320" y="197653"/>
            <a:ext cx="39309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+mj-lt"/>
              </a:rPr>
              <a:t>Representation</a:t>
            </a:r>
          </a:p>
        </p:txBody>
      </p:sp>
      <p:sp>
        <p:nvSpPr>
          <p:cNvPr id="26" name="Retângulo 25">
            <a:extLst>
              <a:ext uri="{FF2B5EF4-FFF2-40B4-BE49-F238E27FC236}">
                <a16:creationId xmlns:a16="http://schemas.microsoft.com/office/drawing/2014/main" id="{828B282D-D1BA-440E-BF33-5D5D7E8E9764}"/>
              </a:ext>
            </a:extLst>
          </p:cNvPr>
          <p:cNvSpPr/>
          <p:nvPr/>
        </p:nvSpPr>
        <p:spPr>
          <a:xfrm>
            <a:off x="3883843" y="0"/>
            <a:ext cx="8308157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37EFE277-8F8D-4280-8EF2-105569855685}"/>
              </a:ext>
            </a:extLst>
          </p:cNvPr>
          <p:cNvSpPr txBox="1"/>
          <p:nvPr/>
        </p:nvSpPr>
        <p:spPr>
          <a:xfrm>
            <a:off x="226805" y="2942600"/>
            <a:ext cx="351000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/>
              <a:t>individual</a:t>
            </a:r>
          </a:p>
          <a:p>
            <a:endParaRPr lang="en-US" sz="2400" dirty="0"/>
          </a:p>
          <a:p>
            <a:r>
              <a:rPr lang="en-US" sz="2400" dirty="0"/>
              <a:t>List of </a:t>
            </a:r>
            <a:r>
              <a:rPr lang="en-US" sz="24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length</a:t>
            </a:r>
            <a:r>
              <a:rPr lang="en-US" sz="2400" dirty="0"/>
              <a:t> numbers within an interval [</a:t>
            </a:r>
            <a:r>
              <a:rPr lang="en-US" sz="24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min</a:t>
            </a:r>
            <a:r>
              <a:rPr lang="en-US" sz="2400" dirty="0"/>
              <a:t>, </a:t>
            </a:r>
            <a:r>
              <a:rPr lang="en-US" sz="24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max</a:t>
            </a:r>
            <a:r>
              <a:rPr lang="en-US" sz="2400" dirty="0"/>
              <a:t>].</a:t>
            </a:r>
          </a:p>
          <a:p>
            <a:endParaRPr lang="en-US" sz="2400" dirty="0"/>
          </a:p>
          <a:p>
            <a:r>
              <a:rPr lang="en-US" dirty="0"/>
              <a:t>*Library: </a:t>
            </a:r>
            <a:r>
              <a:rPr lang="en-US" dirty="0" err="1"/>
              <a:t>randint</a:t>
            </a:r>
            <a:r>
              <a:rPr lang="en-US" dirty="0"/>
              <a:t> from random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F05BBB3C-AEB5-4C89-85B0-638D4306D84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687" t="33167" r="52281" b="57279"/>
          <a:stretch/>
        </p:blipFill>
        <p:spPr>
          <a:xfrm>
            <a:off x="4346657" y="1641545"/>
            <a:ext cx="7382528" cy="116586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6" name="Imagem 65">
            <a:extLst>
              <a:ext uri="{FF2B5EF4-FFF2-40B4-BE49-F238E27FC236}">
                <a16:creationId xmlns:a16="http://schemas.microsoft.com/office/drawing/2014/main" id="{A36D201B-C199-4541-B1E8-C9757CBCD7E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687" t="43658" r="52281" b="47912"/>
          <a:stretch/>
        </p:blipFill>
        <p:spPr>
          <a:xfrm>
            <a:off x="4346657" y="4050596"/>
            <a:ext cx="7382528" cy="10287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7" name="CaixaDeTexto 66">
                <a:extLst>
                  <a:ext uri="{FF2B5EF4-FFF2-40B4-BE49-F238E27FC236}">
                    <a16:creationId xmlns:a16="http://schemas.microsoft.com/office/drawing/2014/main" id="{9B4857DB-5A21-42EA-8360-B91855E3EC80}"/>
                  </a:ext>
                </a:extLst>
              </p:cNvPr>
              <p:cNvSpPr txBox="1"/>
              <p:nvPr/>
            </p:nvSpPr>
            <p:spPr>
              <a:xfrm>
                <a:off x="681544" y="6210287"/>
                <a:ext cx="252075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/>
                  <a:t> + …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 = X</a:t>
                </a:r>
              </a:p>
            </p:txBody>
          </p:sp>
        </mc:Choice>
        <mc:Fallback>
          <p:sp>
            <p:nvSpPr>
              <p:cNvPr id="67" name="CaixaDeTexto 66">
                <a:extLst>
                  <a:ext uri="{FF2B5EF4-FFF2-40B4-BE49-F238E27FC236}">
                    <a16:creationId xmlns:a16="http://schemas.microsoft.com/office/drawing/2014/main" id="{9B4857DB-5A21-42EA-8360-B91855E3EC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544" y="6210287"/>
                <a:ext cx="2520755" cy="369332"/>
              </a:xfrm>
              <a:prstGeom prst="rect">
                <a:avLst/>
              </a:prstGeom>
              <a:blipFill>
                <a:blip r:embed="rId6"/>
                <a:stretch>
                  <a:fillRect t="-10000" r="-969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32682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Agrupar 27">
            <a:extLst>
              <a:ext uri="{FF2B5EF4-FFF2-40B4-BE49-F238E27FC236}">
                <a16:creationId xmlns:a16="http://schemas.microsoft.com/office/drawing/2014/main" id="{93DA41AF-7F5A-4793-A468-3D2E78827324}"/>
              </a:ext>
            </a:extLst>
          </p:cNvPr>
          <p:cNvGrpSpPr/>
          <p:nvPr/>
        </p:nvGrpSpPr>
        <p:grpSpPr>
          <a:xfrm>
            <a:off x="530080" y="1103192"/>
            <a:ext cx="2823683" cy="1076707"/>
            <a:chOff x="569966" y="1103192"/>
            <a:chExt cx="2823683" cy="1076707"/>
          </a:xfrm>
        </p:grpSpPr>
        <p:pic>
          <p:nvPicPr>
            <p:cNvPr id="23" name="Imagem 22">
              <a:extLst>
                <a:ext uri="{FF2B5EF4-FFF2-40B4-BE49-F238E27FC236}">
                  <a16:creationId xmlns:a16="http://schemas.microsoft.com/office/drawing/2014/main" id="{E430B962-BBDF-4247-8BC7-8321FCD6361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20000" contrast="-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69967" y="1103192"/>
              <a:ext cx="2823682" cy="1076707"/>
            </a:xfrm>
            <a:prstGeom prst="rect">
              <a:avLst/>
            </a:prstGeom>
          </p:spPr>
        </p:pic>
        <p:pic>
          <p:nvPicPr>
            <p:cNvPr id="24" name="Imagem 23">
              <a:extLst>
                <a:ext uri="{FF2B5EF4-FFF2-40B4-BE49-F238E27FC236}">
                  <a16:creationId xmlns:a16="http://schemas.microsoft.com/office/drawing/2014/main" id="{673B5BE4-4210-4403-8FAB-020F447D63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86476"/>
            <a:stretch/>
          </p:blipFill>
          <p:spPr>
            <a:xfrm>
              <a:off x="569966" y="1103193"/>
              <a:ext cx="381866" cy="1076706"/>
            </a:xfrm>
            <a:prstGeom prst="rect">
              <a:avLst/>
            </a:prstGeom>
          </p:spPr>
        </p:pic>
      </p:grp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815D8733-2D99-4AD7-9ECD-3CF94DC64F8E}"/>
              </a:ext>
            </a:extLst>
          </p:cNvPr>
          <p:cNvSpPr txBox="1"/>
          <p:nvPr/>
        </p:nvSpPr>
        <p:spPr>
          <a:xfrm>
            <a:off x="16320" y="197653"/>
            <a:ext cx="39309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+mj-lt"/>
              </a:rPr>
              <a:t>Representation</a:t>
            </a:r>
          </a:p>
        </p:txBody>
      </p:sp>
      <p:sp>
        <p:nvSpPr>
          <p:cNvPr id="26" name="Retângulo 25">
            <a:extLst>
              <a:ext uri="{FF2B5EF4-FFF2-40B4-BE49-F238E27FC236}">
                <a16:creationId xmlns:a16="http://schemas.microsoft.com/office/drawing/2014/main" id="{828B282D-D1BA-440E-BF33-5D5D7E8E9764}"/>
              </a:ext>
            </a:extLst>
          </p:cNvPr>
          <p:cNvSpPr/>
          <p:nvPr/>
        </p:nvSpPr>
        <p:spPr>
          <a:xfrm>
            <a:off x="3883843" y="0"/>
            <a:ext cx="8308157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37EFE277-8F8D-4280-8EF2-105569855685}"/>
              </a:ext>
            </a:extLst>
          </p:cNvPr>
          <p:cNvSpPr txBox="1"/>
          <p:nvPr/>
        </p:nvSpPr>
        <p:spPr>
          <a:xfrm>
            <a:off x="226805" y="2942600"/>
            <a:ext cx="365703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/>
              <a:t>population</a:t>
            </a:r>
          </a:p>
          <a:p>
            <a:endParaRPr lang="en-US" sz="2400" dirty="0"/>
          </a:p>
          <a:p>
            <a:r>
              <a:rPr lang="en-US" sz="2400" dirty="0"/>
              <a:t>With </a:t>
            </a:r>
            <a:r>
              <a:rPr lang="en-US" sz="24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count</a:t>
            </a:r>
            <a:r>
              <a:rPr lang="en-US" sz="2400" dirty="0"/>
              <a:t> individuals.</a:t>
            </a:r>
          </a:p>
          <a:p>
            <a:endParaRPr lang="en-US" sz="2400" dirty="0"/>
          </a:p>
          <a:p>
            <a:r>
              <a:rPr lang="en-US" sz="1600" dirty="0"/>
              <a:t>*</a:t>
            </a:r>
            <a:r>
              <a:rPr lang="en-US" sz="24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Individual(</a:t>
            </a:r>
            <a:r>
              <a:rPr lang="en-US" sz="2400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length,min,max</a:t>
            </a:r>
            <a:r>
              <a:rPr lang="en-US" sz="24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CE70643-23BB-459E-86E5-0FE55EBAD05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687" t="54667" r="46000" b="38023"/>
          <a:stretch/>
        </p:blipFill>
        <p:spPr>
          <a:xfrm>
            <a:off x="4097610" y="2138727"/>
            <a:ext cx="7880622" cy="80387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7E1309FD-4B7F-4A4A-A18D-9D45CBC7A00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687" t="62843" r="46000" b="32583"/>
          <a:stretch/>
        </p:blipFill>
        <p:spPr>
          <a:xfrm>
            <a:off x="4084573" y="3912096"/>
            <a:ext cx="7880622" cy="50292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967B4BA4-6B11-4B80-BD31-F5E39EE558B9}"/>
                  </a:ext>
                </a:extLst>
              </p:cNvPr>
              <p:cNvSpPr txBox="1"/>
              <p:nvPr/>
            </p:nvSpPr>
            <p:spPr>
              <a:xfrm>
                <a:off x="681544" y="6210287"/>
                <a:ext cx="252075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/>
                  <a:t> + … 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 = X</a:t>
                </a:r>
              </a:p>
            </p:txBody>
          </p:sp>
        </mc:Choice>
        <mc:Fallback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967B4BA4-6B11-4B80-BD31-F5E39EE558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544" y="6210287"/>
                <a:ext cx="2520755" cy="369332"/>
              </a:xfrm>
              <a:prstGeom prst="rect">
                <a:avLst/>
              </a:prstGeom>
              <a:blipFill>
                <a:blip r:embed="rId6"/>
                <a:stretch>
                  <a:fillRect t="-10000" r="-969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19890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1782</TotalTime>
  <Words>678</Words>
  <Application>Microsoft Office PowerPoint</Application>
  <PresentationFormat>Widescreen</PresentationFormat>
  <Paragraphs>352</Paragraphs>
  <Slides>42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42</vt:i4>
      </vt:variant>
    </vt:vector>
  </HeadingPairs>
  <TitlesOfParts>
    <vt:vector size="48" baseType="lpstr">
      <vt:lpstr>Agency FB</vt:lpstr>
      <vt:lpstr>Arial</vt:lpstr>
      <vt:lpstr>Calibri</vt:lpstr>
      <vt:lpstr>Calibri Light</vt:lpstr>
      <vt:lpstr>Cambria Math</vt:lpstr>
      <vt:lpstr>Tema do Office</vt:lpstr>
      <vt:lpstr>Apresentação do PowerPoint</vt:lpstr>
      <vt:lpstr>Optimization</vt:lpstr>
      <vt:lpstr>Evolutionary Computation</vt:lpstr>
      <vt:lpstr>Evolutionary Computation</vt:lpstr>
      <vt:lpstr>Genetic Algorithms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Rogerio Povoa</dc:creator>
  <cp:lastModifiedBy>Rogerio Povoa</cp:lastModifiedBy>
  <cp:revision>74</cp:revision>
  <dcterms:created xsi:type="dcterms:W3CDTF">2018-03-19T17:41:30Z</dcterms:created>
  <dcterms:modified xsi:type="dcterms:W3CDTF">2018-03-28T17:11:42Z</dcterms:modified>
</cp:coreProperties>
</file>